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 id="2147483701" r:id="rId4"/>
  </p:sldMasterIdLst>
  <p:notesMasterIdLst>
    <p:notesMasterId r:id="rId15"/>
  </p:notesMasterIdLst>
  <p:sldIdLst>
    <p:sldId id="256" r:id="rId5"/>
    <p:sldId id="257" r:id="rId6"/>
    <p:sldId id="259" r:id="rId7"/>
    <p:sldId id="262" r:id="rId8"/>
    <p:sldId id="275" r:id="rId9"/>
    <p:sldId id="260" r:id="rId10"/>
    <p:sldId id="273" r:id="rId11"/>
    <p:sldId id="267" r:id="rId12"/>
    <p:sldId id="264" r:id="rId13"/>
    <p:sldId id="266" r:id="rId14"/>
  </p:sldIdLst>
  <p:sldSz cx="14630400" cy="8229600"/>
  <p:notesSz cx="8229600" cy="14630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61" autoAdjust="0"/>
  </p:normalViewPr>
  <p:slideViewPr>
    <p:cSldViewPr snapToGrid="0">
      <p:cViewPr varScale="1">
        <p:scale>
          <a:sx n="68" d="100"/>
          <a:sy n="68" d="100"/>
        </p:scale>
        <p:origin x="48"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zh-CN" sz="4400" b="0" strike="noStrike" spc="-1">
                <a:latin typeface="Arial"/>
              </a:rPr>
              <a:t>点击鼠标移动幻灯片</a:t>
            </a:r>
            <a:endParaRPr lang="en-US" sz="4400" b="0" strike="noStrike" spc="-1">
              <a:latin typeface="Arial"/>
            </a:endParaRPr>
          </a:p>
        </p:txBody>
      </p:sp>
      <p:sp>
        <p:nvSpPr>
          <p:cNvPr id="158" name="PlaceHolder 2"/>
          <p:cNvSpPr>
            <a:spLocks noGrp="1"/>
          </p:cNvSpPr>
          <p:nvPr>
            <p:ph type="body"/>
          </p:nvPr>
        </p:nvSpPr>
        <p:spPr>
          <a:xfrm>
            <a:off x="756000" y="5078520"/>
            <a:ext cx="6047640" cy="4811040"/>
          </a:xfrm>
          <a:prstGeom prst="rect">
            <a:avLst/>
          </a:prstGeom>
        </p:spPr>
        <p:txBody>
          <a:bodyPr lIns="0" tIns="0" rIns="0" bIns="0">
            <a:noAutofit/>
          </a:bodyPr>
          <a:lstStyle/>
          <a:p>
            <a:r>
              <a:rPr lang="zh-CN" sz="2000" b="0" strike="noStrike" spc="-1">
                <a:latin typeface="Arial"/>
              </a:rPr>
              <a:t>点击编辑备注格式</a:t>
            </a:r>
            <a:endParaRPr lang="en-US" sz="2000" b="0" strike="noStrike" spc="-1">
              <a:latin typeface="Arial"/>
            </a:endParaRPr>
          </a:p>
        </p:txBody>
      </p:sp>
      <p:sp>
        <p:nvSpPr>
          <p:cNvPr id="159"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&lt;页眉&gt;</a:t>
            </a:r>
          </a:p>
        </p:txBody>
      </p:sp>
      <p:sp>
        <p:nvSpPr>
          <p:cNvPr id="160"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&lt;日期/时间&gt;</a:t>
            </a:r>
          </a:p>
        </p:txBody>
      </p:sp>
      <p:sp>
        <p:nvSpPr>
          <p:cNvPr id="161"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&lt;页脚&gt;</a:t>
            </a:r>
          </a:p>
        </p:txBody>
      </p:sp>
      <p:sp>
        <p:nvSpPr>
          <p:cNvPr id="162"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F5E6C706-26C1-4D36-BDAC-069989D07572}"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noRot="1" noChangeAspect="1"/>
          </p:cNvSpPr>
          <p:nvPr>
            <p:ph type="sldImg"/>
          </p:nvPr>
        </p:nvSpPr>
        <p:spPr>
          <a:xfrm>
            <a:off x="685800" y="1143000"/>
            <a:ext cx="5486400" cy="3086100"/>
          </a:xfrm>
          <a:prstGeom prst="rect">
            <a:avLst/>
          </a:prstGeom>
        </p:spPr>
      </p:sp>
      <p:sp>
        <p:nvSpPr>
          <p:cNvPr id="311"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312"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DA111E0-A0D5-428B-924C-2CAB44FD921F}" type="slidenum">
              <a:rPr lang="en-US" sz="1200" b="0" strike="noStrike" spc="-1">
                <a:solidFill>
                  <a:srgbClr val="000000"/>
                </a:solidFill>
                <a:latin typeface="+mn-lt"/>
                <a:ea typeface="+mn-ea"/>
              </a:rPr>
              <a:t>1</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noRot="1" noChangeAspect="1"/>
          </p:cNvSpPr>
          <p:nvPr>
            <p:ph type="sldImg"/>
          </p:nvPr>
        </p:nvSpPr>
        <p:spPr>
          <a:xfrm>
            <a:off x="685800" y="1143000"/>
            <a:ext cx="5485680" cy="3085560"/>
          </a:xfrm>
          <a:prstGeom prst="rect">
            <a:avLst/>
          </a:prstGeom>
        </p:spPr>
      </p:sp>
      <p:sp>
        <p:nvSpPr>
          <p:cNvPr id="338"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339"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5C507A3-4B0A-4E5E-8E40-DFAFF5BE126B}" type="slidenum">
              <a:rPr lang="en-US" sz="1200" b="0" strike="noStrike" spc="-1">
                <a:solidFill>
                  <a:srgbClr val="000000"/>
                </a:solidFill>
                <a:latin typeface="+mn-lt"/>
                <a:ea typeface="+mn-ea"/>
              </a:rPr>
              <a:t>10</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6400" cy="3086100"/>
          </a:xfrm>
          <a:prstGeom prst="rect">
            <a:avLst/>
          </a:prstGeom>
        </p:spPr>
      </p:sp>
      <p:sp>
        <p:nvSpPr>
          <p:cNvPr id="314"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315"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245F110-AAC4-4DC2-96C0-6C3B59722DE5}"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noRot="1" noChangeAspect="1"/>
          </p:cNvSpPr>
          <p:nvPr>
            <p:ph type="sldImg"/>
          </p:nvPr>
        </p:nvSpPr>
        <p:spPr>
          <a:xfrm>
            <a:off x="-273050" y="1828800"/>
            <a:ext cx="8774113" cy="4937125"/>
          </a:xfrm>
          <a:prstGeom prst="rect">
            <a:avLst/>
          </a:prstGeom>
        </p:spPr>
      </p:sp>
      <p:sp>
        <p:nvSpPr>
          <p:cNvPr id="317" name="PlaceHolder 2"/>
          <p:cNvSpPr>
            <a:spLocks noGrp="1"/>
          </p:cNvSpPr>
          <p:nvPr>
            <p:ph type="body"/>
          </p:nvPr>
        </p:nvSpPr>
        <p:spPr>
          <a:xfrm>
            <a:off x="822960" y="7040880"/>
            <a:ext cx="6583320" cy="5760000"/>
          </a:xfrm>
          <a:prstGeom prst="rect">
            <a:avLst/>
          </a:prstGeom>
        </p:spPr>
        <p:txBody>
          <a:bodyPr>
            <a:noAutofit/>
          </a:bodyPr>
          <a:lstStyle/>
          <a:p>
            <a:pPr marL="216000" indent="-216000">
              <a:lnSpc>
                <a:spcPct val="100000"/>
              </a:lnSpc>
            </a:pPr>
            <a:r>
              <a:rPr lang="ja-JP" sz="2000" b="0" strike="noStrike" spc="-1">
                <a:latin typeface="Arial"/>
              </a:rPr>
              <a:t>現在、この距離センサの普及に伴い、</a:t>
            </a:r>
            <a:r>
              <a:rPr lang="en-US" sz="2000" b="0" strike="noStrike" spc="-1">
                <a:latin typeface="Arial"/>
              </a:rPr>
              <a:t>3</a:t>
            </a:r>
            <a:r>
              <a:rPr lang="ja-JP" sz="2000" b="0" strike="noStrike" spc="-1">
                <a:latin typeface="Arial"/>
              </a:rPr>
              <a:t>次元</a:t>
            </a:r>
            <a:r>
              <a:rPr lang="en-US" sz="2000" b="0" strike="noStrike" spc="-1">
                <a:latin typeface="Arial"/>
              </a:rPr>
              <a:t>LiDAR</a:t>
            </a:r>
            <a:r>
              <a:rPr lang="ja-JP" sz="2000" b="0" strike="noStrike" spc="-1">
                <a:latin typeface="Arial"/>
              </a:rPr>
              <a:t>の観測データに対しての人物検出や歩容認証も見られるようになってきています。このような従来行われていた、</a:t>
            </a:r>
            <a:r>
              <a:rPr lang="en-US" sz="2000" b="0" strike="noStrike" spc="-1">
                <a:latin typeface="Arial"/>
              </a:rPr>
              <a:t>LiDAR</a:t>
            </a:r>
            <a:r>
              <a:rPr lang="ja-JP" sz="2000" b="0" strike="noStrike" spc="-1">
                <a:latin typeface="Arial"/>
              </a:rPr>
              <a:t>の観測データに対する歩容認証では、人物像が垂直解像度</a:t>
            </a:r>
            <a:r>
              <a:rPr lang="en-US" sz="2000" b="0" strike="noStrike" spc="-1">
                <a:latin typeface="Arial"/>
              </a:rPr>
              <a:t>20-30</a:t>
            </a:r>
            <a:r>
              <a:rPr lang="ja-JP" sz="2000" b="0" strike="noStrike" spc="-1">
                <a:latin typeface="Arial"/>
              </a:rPr>
              <a:t>画素程度で、全体の点数が数百個ほどのデータが用いられていて、観測点群を人物のシルエット画像として投影して見えにもとづいた認識が適応されています。しかし、</a:t>
            </a:r>
            <a:r>
              <a:rPr lang="en-US" sz="2000" b="0" strike="noStrike" spc="-1">
                <a:latin typeface="Arial"/>
              </a:rPr>
              <a:t>LiDAR</a:t>
            </a:r>
            <a:r>
              <a:rPr lang="ja-JP" sz="2000" b="0" strike="noStrike" spc="-1">
                <a:latin typeface="Arial"/>
              </a:rPr>
              <a:t>では遠方に対象がある場合や</a:t>
            </a:r>
            <a:r>
              <a:rPr lang="en-US" sz="2000" b="0" strike="noStrike" spc="-1">
                <a:latin typeface="Arial"/>
              </a:rPr>
              <a:t>LiDAR</a:t>
            </a:r>
            <a:r>
              <a:rPr lang="ja-JP" sz="2000" b="0" strike="noStrike" spc="-1">
                <a:latin typeface="Arial"/>
              </a:rPr>
              <a:t>自身の性能が低い場合は図のように垂直解像度が</a:t>
            </a:r>
            <a:r>
              <a:rPr lang="en-US" sz="2000" b="0" strike="noStrike" spc="-1">
                <a:latin typeface="Arial"/>
              </a:rPr>
              <a:t>5</a:t>
            </a:r>
            <a:r>
              <a:rPr lang="ja-JP" sz="2000" b="0" strike="noStrike" spc="-1">
                <a:latin typeface="Arial"/>
              </a:rPr>
              <a:t>画素程度のことがあり疎な観測しか得られなくなるため、見えに基づく認識を行うことが難しくなります。さらに、このような研究では数百名程度の被験者のデータに対して行われており、比較的被験者数が少ないという問題点もあります。</a:t>
            </a:r>
            <a:endParaRPr lang="en-US" sz="2000" b="0" strike="noStrike" spc="-1">
              <a:latin typeface="Arial"/>
            </a:endParaRPr>
          </a:p>
        </p:txBody>
      </p:sp>
      <p:sp>
        <p:nvSpPr>
          <p:cNvPr id="318" name="TextShape 3"/>
          <p:cNvSpPr txBox="1"/>
          <p:nvPr/>
        </p:nvSpPr>
        <p:spPr>
          <a:xfrm>
            <a:off x="4661640" y="13896360"/>
            <a:ext cx="3565800" cy="733320"/>
          </a:xfrm>
          <a:prstGeom prst="rect">
            <a:avLst/>
          </a:prstGeom>
          <a:noFill/>
          <a:ln>
            <a:noFill/>
          </a:ln>
        </p:spPr>
        <p:txBody>
          <a:bodyPr anchor="b">
            <a:noAutofit/>
          </a:bodyPr>
          <a:lstStyle/>
          <a:p>
            <a:pPr algn="r">
              <a:lnSpc>
                <a:spcPct val="100000"/>
              </a:lnSpc>
            </a:pPr>
            <a:fld id="{A9951947-6C04-4287-8684-126F7698A8EC}" type="slidenum">
              <a:rPr lang="en-US"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noRot="1" noChangeAspect="1"/>
          </p:cNvSpPr>
          <p:nvPr>
            <p:ph type="sldImg"/>
          </p:nvPr>
        </p:nvSpPr>
        <p:spPr>
          <a:xfrm>
            <a:off x="-273050" y="1828800"/>
            <a:ext cx="8774113" cy="4937125"/>
          </a:xfrm>
          <a:prstGeom prst="rect">
            <a:avLst/>
          </a:prstGeom>
        </p:spPr>
      </p:sp>
      <p:sp>
        <p:nvSpPr>
          <p:cNvPr id="326" name="PlaceHolder 2"/>
          <p:cNvSpPr>
            <a:spLocks noGrp="1"/>
          </p:cNvSpPr>
          <p:nvPr>
            <p:ph type="body"/>
          </p:nvPr>
        </p:nvSpPr>
        <p:spPr>
          <a:xfrm>
            <a:off x="822960" y="7040880"/>
            <a:ext cx="6583320" cy="5760000"/>
          </a:xfrm>
          <a:prstGeom prst="rect">
            <a:avLst/>
          </a:prstGeom>
        </p:spPr>
        <p:txBody>
          <a:bodyPr>
            <a:noAutofit/>
          </a:bodyPr>
          <a:lstStyle/>
          <a:p>
            <a:pPr>
              <a:lnSpc>
                <a:spcPct val="100000"/>
              </a:lnSpc>
              <a:tabLst>
                <a:tab pos="0" algn="l"/>
              </a:tabLst>
            </a:pPr>
            <a:r>
              <a:rPr lang="ja-JP" sz="2000" b="0" strike="noStrike" spc="-1">
                <a:latin typeface="Arial"/>
              </a:rPr>
              <a:t>具体的な</a:t>
            </a:r>
            <a:r>
              <a:rPr lang="en-US" sz="2000" b="0" strike="noStrike" spc="-1">
                <a:latin typeface="Arial"/>
              </a:rPr>
              <a:t>LiDAR</a:t>
            </a:r>
            <a:r>
              <a:rPr lang="ja-JP" sz="2000" b="0" strike="noStrike" spc="-1">
                <a:latin typeface="Arial"/>
              </a:rPr>
              <a:t>シミュレーションデータの生成について説明します。この</a:t>
            </a:r>
            <a:r>
              <a:rPr lang="en-US" sz="2000" b="0" strike="noStrike" spc="-1">
                <a:latin typeface="Arial"/>
              </a:rPr>
              <a:t>SMPL</a:t>
            </a:r>
            <a:r>
              <a:rPr lang="ja-JP" sz="2000" b="0" strike="noStrike" spc="-1">
                <a:latin typeface="Arial"/>
              </a:rPr>
              <a:t>モデルに対して設定したある視点から視線との交点の座標を計算し、点群のデータを生成します。</a:t>
            </a:r>
            <a:endParaRPr lang="en-US" sz="2000" b="0" strike="noStrike" spc="-1">
              <a:latin typeface="Arial"/>
            </a:endParaRPr>
          </a:p>
          <a:p>
            <a:pPr>
              <a:lnSpc>
                <a:spcPct val="100000"/>
              </a:lnSpc>
              <a:tabLst>
                <a:tab pos="0" algn="l"/>
              </a:tabLst>
            </a:pPr>
            <a:r>
              <a:rPr lang="ja-JP" sz="2000" b="0" strike="noStrike" spc="-1">
                <a:latin typeface="Arial"/>
              </a:rPr>
              <a:t>今回、視点はメッシュモデルの中心から</a:t>
            </a:r>
            <a:r>
              <a:rPr lang="en-US" sz="2000" b="0" strike="noStrike" spc="-1">
                <a:latin typeface="Arial"/>
              </a:rPr>
              <a:t>12</a:t>
            </a:r>
            <a:r>
              <a:rPr lang="ja-JP" sz="2000" b="0" strike="noStrike" spc="-1">
                <a:latin typeface="Arial"/>
              </a:rPr>
              <a:t>メートル離れた地点として、視線を伸ばす角度の範囲を方位角が左右それぞれ</a:t>
            </a:r>
            <a:r>
              <a:rPr lang="en-US" sz="2000" b="0" strike="noStrike" spc="-1">
                <a:latin typeface="Arial"/>
              </a:rPr>
              <a:t>20°</a:t>
            </a:r>
            <a:r>
              <a:rPr lang="ja-JP" sz="2000" b="0" strike="noStrike" spc="-1">
                <a:latin typeface="Arial"/>
              </a:rPr>
              <a:t>まで全体で</a:t>
            </a:r>
            <a:r>
              <a:rPr lang="en-US" sz="2000" b="0" strike="noStrike" spc="-1">
                <a:latin typeface="Arial"/>
              </a:rPr>
              <a:t>40°</a:t>
            </a:r>
            <a:r>
              <a:rPr lang="ja-JP" sz="2000" b="0" strike="noStrike" spc="-1">
                <a:latin typeface="Arial"/>
              </a:rPr>
              <a:t>の範囲、仰俯角がそれぞれ</a:t>
            </a:r>
            <a:r>
              <a:rPr lang="en-US" sz="2000" b="0" strike="noStrike" spc="-1">
                <a:latin typeface="Arial"/>
              </a:rPr>
              <a:t>10°</a:t>
            </a:r>
            <a:r>
              <a:rPr lang="ja-JP" sz="2000" b="0" strike="noStrike" spc="-1">
                <a:latin typeface="Arial"/>
              </a:rPr>
              <a:t>まで、全体で</a:t>
            </a:r>
            <a:r>
              <a:rPr lang="en-US" sz="2000" b="0" strike="noStrike" spc="-1">
                <a:latin typeface="Arial"/>
              </a:rPr>
              <a:t>20°</a:t>
            </a:r>
            <a:r>
              <a:rPr lang="ja-JP" sz="2000" b="0" strike="noStrike" spc="-1">
                <a:latin typeface="Arial"/>
              </a:rPr>
              <a:t>の範囲として、メッシュモデルと視線の交点を求めます。ここで、この範囲で、視線を伸ばす角度の間隔をせばめたり広げたりすることにより解像度を変えていきました。</a:t>
            </a:r>
            <a:endParaRPr lang="en-US" sz="2000" b="0" strike="noStrike" spc="-1">
              <a:latin typeface="Arial"/>
            </a:endParaRPr>
          </a:p>
        </p:txBody>
      </p:sp>
      <p:sp>
        <p:nvSpPr>
          <p:cNvPr id="327" name="TextShape 3"/>
          <p:cNvSpPr txBox="1"/>
          <p:nvPr/>
        </p:nvSpPr>
        <p:spPr>
          <a:xfrm>
            <a:off x="4661640" y="13896360"/>
            <a:ext cx="3565800" cy="733320"/>
          </a:xfrm>
          <a:prstGeom prst="rect">
            <a:avLst/>
          </a:prstGeom>
          <a:noFill/>
          <a:ln>
            <a:noFill/>
          </a:ln>
        </p:spPr>
        <p:txBody>
          <a:bodyPr anchor="b">
            <a:noAutofit/>
          </a:bodyPr>
          <a:lstStyle/>
          <a:p>
            <a:pPr algn="r">
              <a:lnSpc>
                <a:spcPct val="100000"/>
              </a:lnSpc>
            </a:pPr>
            <a:fld id="{AC8A869B-3AA2-430E-AE3A-2275652EEC79}" type="slidenum">
              <a:rPr lang="en-US" sz="1200" b="0" strike="noStrike" spc="-1">
                <a:solidFill>
                  <a:srgbClr val="000000"/>
                </a:solidFill>
                <a:latin typeface="+mn-lt"/>
                <a:ea typeface="+mn-ea"/>
              </a:rPr>
              <a:t>4</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17488" y="812800"/>
            <a:ext cx="7124700" cy="4008438"/>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32607-9D13-495E-8AFF-84CBD74C4B63}" type="slidenum">
              <a:rPr kumimoji="0" lang="en-US" sz="1400" b="0" i="0" u="none" strike="noStrike" kern="1200" cap="none" spc="-1" normalizeH="0" baseline="0" noProof="0" smtClean="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227223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273050" y="1828800"/>
            <a:ext cx="8774113" cy="4937125"/>
          </a:xfrm>
          <a:prstGeom prst="rect">
            <a:avLst/>
          </a:prstGeom>
        </p:spPr>
      </p:sp>
      <p:sp>
        <p:nvSpPr>
          <p:cNvPr id="320" name="PlaceHolder 2"/>
          <p:cNvSpPr>
            <a:spLocks noGrp="1"/>
          </p:cNvSpPr>
          <p:nvPr>
            <p:ph type="body"/>
          </p:nvPr>
        </p:nvSpPr>
        <p:spPr>
          <a:xfrm>
            <a:off x="822960" y="7040880"/>
            <a:ext cx="6583320" cy="5760000"/>
          </a:xfrm>
          <a:prstGeom prst="rect">
            <a:avLst/>
          </a:prstGeom>
        </p:spPr>
        <p:txBody>
          <a:bodyPr>
            <a:noAutofit/>
          </a:bodyPr>
          <a:lstStyle/>
          <a:p>
            <a:pPr marL="216000" indent="-216000">
              <a:lnSpc>
                <a:spcPct val="100000"/>
              </a:lnSpc>
            </a:pPr>
            <a:r>
              <a:rPr lang="ja-JP" sz="2000" b="0" strike="noStrike" spc="-1">
                <a:latin typeface="Arial"/>
              </a:rPr>
              <a:t>本研究では、</a:t>
            </a:r>
            <a:r>
              <a:rPr lang="en-US" sz="1200" b="0" strike="noStrike" spc="-1">
                <a:latin typeface="Arial"/>
              </a:rPr>
              <a:t>LiDAR</a:t>
            </a:r>
            <a:r>
              <a:rPr lang="ja-JP" sz="1200" b="0" strike="noStrike" spc="-1">
                <a:latin typeface="Arial"/>
              </a:rPr>
              <a:t>歩容認証の解像度に対する感度解析を行います。先ほど述べたように</a:t>
            </a:r>
            <a:r>
              <a:rPr lang="ja-JP" sz="2000" b="0" strike="noStrike" spc="-1">
                <a:latin typeface="Arial"/>
              </a:rPr>
              <a:t>低解像度な点群データに対して見えに基づく手法が困難なため、本研究では人体モデルベースの歩容認証を利用します。モデルベースの手法であれば低解像な点群データに対しても点群にあてはめられた人体モデルを復元することができ、解像度によらず一定の特徴表現ができるためです。</a:t>
            </a:r>
            <a:endParaRPr lang="en-US" sz="2000" b="0" strike="noStrike" spc="-1">
              <a:latin typeface="Arial"/>
            </a:endParaRPr>
          </a:p>
          <a:p>
            <a:pPr marL="216000" indent="-216000">
              <a:lnSpc>
                <a:spcPct val="100000"/>
              </a:lnSpc>
            </a:pPr>
            <a:r>
              <a:rPr lang="ja-JP" sz="2000" b="0" strike="noStrike" spc="-1">
                <a:latin typeface="Arial"/>
              </a:rPr>
              <a:t>また、実際に大量の観測データを収集するのは困難なため、大規模</a:t>
            </a:r>
            <a:r>
              <a:rPr lang="en-US" sz="2000" b="0" strike="noStrike" spc="-1">
                <a:latin typeface="Arial"/>
              </a:rPr>
              <a:t>3</a:t>
            </a:r>
            <a:r>
              <a:rPr lang="ja-JP" sz="2000" b="0" strike="noStrike" spc="-1">
                <a:latin typeface="Arial"/>
              </a:rPr>
              <a:t>次元歩容モデルによる</a:t>
            </a:r>
            <a:r>
              <a:rPr lang="en-US" sz="2000" b="0" strike="noStrike" spc="-1">
                <a:latin typeface="Arial"/>
              </a:rPr>
              <a:t>LiDAR</a:t>
            </a:r>
            <a:r>
              <a:rPr lang="ja-JP" sz="2000" b="0" strike="noStrike" spc="-1">
                <a:latin typeface="Arial"/>
              </a:rPr>
              <a:t>のシミュレーションデータを利用しました。</a:t>
            </a:r>
            <a:endParaRPr lang="en-US" sz="2000" b="0" strike="noStrike" spc="-1">
              <a:latin typeface="Arial"/>
            </a:endParaRPr>
          </a:p>
          <a:p>
            <a:pPr marL="216000" indent="-216000">
              <a:lnSpc>
                <a:spcPct val="100000"/>
              </a:lnSpc>
            </a:pPr>
            <a:r>
              <a:rPr lang="ja-JP" sz="2000" b="0" strike="noStrike" spc="-1">
                <a:latin typeface="Arial"/>
              </a:rPr>
              <a:t>そのために</a:t>
            </a:r>
            <a:r>
              <a:rPr lang="en-US" sz="2000" b="0" strike="noStrike" spc="-1">
                <a:latin typeface="Arial"/>
              </a:rPr>
              <a:t>3</a:t>
            </a:r>
            <a:r>
              <a:rPr lang="ja-JP" sz="2000" b="0" strike="noStrike" spc="-1">
                <a:latin typeface="Arial"/>
              </a:rPr>
              <a:t>次元点群の</a:t>
            </a:r>
            <a:r>
              <a:rPr lang="en-US" sz="2000" b="0" strike="noStrike" spc="-1">
                <a:latin typeface="Arial"/>
              </a:rPr>
              <a:t>LiDAR</a:t>
            </a:r>
            <a:r>
              <a:rPr lang="ja-JP" sz="2000" b="0" strike="noStrike" spc="-1">
                <a:latin typeface="Arial"/>
              </a:rPr>
              <a:t>シミュレーションデータを生成し、そのシミュレーションデータからモデル当てはめに必要なパラメータを推定しました。</a:t>
            </a:r>
            <a:endParaRPr lang="en-US" sz="2000" b="0" strike="noStrike" spc="-1">
              <a:latin typeface="Arial"/>
            </a:endParaRPr>
          </a:p>
        </p:txBody>
      </p:sp>
      <p:sp>
        <p:nvSpPr>
          <p:cNvPr id="321" name="TextShape 3"/>
          <p:cNvSpPr txBox="1"/>
          <p:nvPr/>
        </p:nvSpPr>
        <p:spPr>
          <a:xfrm>
            <a:off x="4661640" y="13896360"/>
            <a:ext cx="3565800" cy="733320"/>
          </a:xfrm>
          <a:prstGeom prst="rect">
            <a:avLst/>
          </a:prstGeom>
          <a:noFill/>
          <a:ln>
            <a:noFill/>
          </a:ln>
        </p:spPr>
        <p:txBody>
          <a:bodyPr anchor="b">
            <a:noAutofit/>
          </a:bodyPr>
          <a:lstStyle/>
          <a:p>
            <a:pPr algn="r">
              <a:lnSpc>
                <a:spcPct val="100000"/>
              </a:lnSpc>
            </a:pPr>
            <a:fld id="{4711D356-0223-40D1-8BA6-CC6DD27AEF67}" type="slidenum">
              <a:rPr lang="en-US" sz="1200" b="0" strike="noStrike" spc="-1">
                <a:solidFill>
                  <a:srgbClr val="000000"/>
                </a:solidFill>
                <a:latin typeface="+mn-lt"/>
                <a:ea typeface="+mn-ea"/>
              </a:rPr>
              <a:t>6</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17488" y="812800"/>
            <a:ext cx="7124700" cy="4008438"/>
          </a:xfrm>
        </p:spPr>
      </p:sp>
      <p:sp>
        <p:nvSpPr>
          <p:cNvPr id="3" name="ノート プレースホルダー 2"/>
          <p:cNvSpPr>
            <a:spLocks noGrp="1"/>
          </p:cNvSpPr>
          <p:nvPr>
            <p:ph type="body" idx="1"/>
          </p:nvPr>
        </p:nvSpPr>
        <p:spPr/>
        <p:txBody>
          <a:bodyPr/>
          <a:lstStyle/>
          <a:p>
            <a:r>
              <a:rPr kumimoji="1" lang="ja-JP" altLang="en-US" dirty="0"/>
              <a:t>その次に</a:t>
            </a:r>
            <a:r>
              <a:rPr kumimoji="1" lang="en-US" altLang="ja-JP" dirty="0"/>
              <a:t>SMPL</a:t>
            </a:r>
            <a:r>
              <a:rPr kumimoji="1" lang="ja-JP" altLang="en-US" dirty="0"/>
              <a:t>パラメータの推定について説明します。</a:t>
            </a:r>
            <a:endParaRPr kumimoji="1" lang="en-US" altLang="ja-JP" dirty="0"/>
          </a:p>
          <a:p>
            <a:r>
              <a:rPr kumimoji="1" lang="ja-JP" altLang="en-US" dirty="0"/>
              <a:t>先ほど説明したシミュレーションデータの点群を入力として、</a:t>
            </a:r>
            <a:r>
              <a:rPr kumimoji="1" lang="en-US" altLang="ja-JP" dirty="0"/>
              <a:t>85</a:t>
            </a:r>
            <a:r>
              <a:rPr kumimoji="1" lang="ja-JP" altLang="en-US" dirty="0"/>
              <a:t>次元の</a:t>
            </a:r>
            <a:r>
              <a:rPr kumimoji="1" lang="en-US" altLang="ja-JP" dirty="0"/>
              <a:t>SMPL</a:t>
            </a:r>
            <a:r>
              <a:rPr kumimoji="1" lang="ja-JP" altLang="en-US" dirty="0"/>
              <a:t>パラメーターを推定していきます。</a:t>
            </a:r>
            <a:endParaRPr kumimoji="1" lang="en-US" altLang="ja-JP" dirty="0"/>
          </a:p>
          <a:p>
            <a:r>
              <a:rPr kumimoji="1" lang="ja-JP" altLang="en-US" dirty="0"/>
              <a:t>この推定では、ポイントネット＋＋と回帰ネットワークを用いました。また、今回の学習で用いた損失関数は、推定した</a:t>
            </a:r>
            <a:r>
              <a:rPr kumimoji="1" lang="en-US" altLang="ja-JP" dirty="0"/>
              <a:t>SMPL</a:t>
            </a:r>
            <a:r>
              <a:rPr kumimoji="1" lang="ja-JP" altLang="en-US" dirty="0"/>
              <a:t>パラメータと入力のシミュレーションデータ生成に利用した元のメッシュモデルの</a:t>
            </a:r>
            <a:r>
              <a:rPr kumimoji="1" lang="en-US" altLang="ja-JP" dirty="0"/>
              <a:t>SMPL</a:t>
            </a:r>
            <a:r>
              <a:rPr kumimoji="1" lang="ja-JP" altLang="en-US" dirty="0"/>
              <a:t>パラメータとの平均二乗誤差と推定した</a:t>
            </a:r>
            <a:r>
              <a:rPr kumimoji="1" lang="en-US" altLang="ja-JP" dirty="0"/>
              <a:t>SMPL</a:t>
            </a:r>
            <a:r>
              <a:rPr kumimoji="1" lang="ja-JP" altLang="en-US" dirty="0"/>
              <a:t>モデルの頂点とシミュレーションデータの元となった</a:t>
            </a:r>
            <a:r>
              <a:rPr kumimoji="1" lang="en-US" altLang="ja-JP" dirty="0"/>
              <a:t>SMPL</a:t>
            </a:r>
            <a:r>
              <a:rPr kumimoji="1" lang="ja-JP" altLang="en-US" dirty="0"/>
              <a:t>モデルの頂点の平均二乗誤差の和です。</a:t>
            </a:r>
            <a:endParaRPr kumimoji="1" lang="en-US" altLang="ja-JP" dirty="0"/>
          </a:p>
          <a:p>
            <a:endParaRPr kumimoji="1" lang="en-US" altLang="ja-JP" dirty="0"/>
          </a:p>
          <a:p>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これについての説明を行うためにまずポイントネットについて説明します。ポイントネットではまず、入力された点群に対して、</a:t>
            </a:r>
            <a:r>
              <a:rPr kumimoji="1" lang="en-US" altLang="ja-JP" dirty="0"/>
              <a:t>(T-Net</a:t>
            </a:r>
            <a:r>
              <a:rPr kumimoji="1" lang="ja-JP" altLang="en-US" dirty="0"/>
              <a:t>で</a:t>
            </a:r>
            <a:r>
              <a:rPr kumimoji="1" lang="en-US" altLang="ja-JP" dirty="0"/>
              <a:t>)</a:t>
            </a:r>
            <a:r>
              <a:rPr kumimoji="1" lang="ja-JP" altLang="en-US" dirty="0"/>
              <a:t>アフィン変形を行います。この操作によって、平行移動や回転移動を施して機械学習に入力した場合でも出力は変わらない、という点群の性質を担保します。その後全結合ネットワークを複数回掛け合わせ、特徴量を抽出していき、最終的に入力された各点に対して</a:t>
            </a:r>
            <a:r>
              <a:rPr kumimoji="1" lang="en-US" altLang="ja-JP" dirty="0"/>
              <a:t>1024</a:t>
            </a:r>
            <a:r>
              <a:rPr kumimoji="1" lang="ja-JP" altLang="en-US" dirty="0"/>
              <a:t>の特徴量を抽出していきます。その後、それらをマックスプーリングすることで点群全体の特徴量を得ます。ここでマックスプーリングを用いることで、点群の順不同であるという性質を担保します。そして、最後にその特徴量をまた全結合ネットワークに掛け合わせることで、必要な特徴量を抽出する、というのが</a:t>
            </a:r>
            <a:r>
              <a:rPr kumimoji="1" lang="en-US" altLang="ja-JP" dirty="0" err="1"/>
              <a:t>pointnet</a:t>
            </a:r>
            <a:r>
              <a:rPr kumimoji="1" lang="ja-JP" altLang="en-US" dirty="0"/>
              <a:t>のネットワークとなっています。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err="1"/>
              <a:t>。</a:t>
            </a:r>
            <a:r>
              <a:rPr kumimoji="1" lang="ja-JP" altLang="en-US" dirty="0"/>
              <a:t>このようなポイントネットを、複数回行うのが</a:t>
            </a:r>
            <a:r>
              <a:rPr kumimoji="1" lang="en-US" altLang="ja-JP" dirty="0" err="1"/>
              <a:t>Pointnet</a:t>
            </a:r>
            <a:r>
              <a:rPr kumimoji="1" lang="en-US" altLang="ja-JP" dirty="0"/>
              <a:t>++</a:t>
            </a:r>
            <a:r>
              <a:rPr kumimoji="1" lang="ja-JP" altLang="en-US" dirty="0"/>
              <a:t>です。入力された点群を</a:t>
            </a:r>
            <a:r>
              <a:rPr kumimoji="1" lang="en-US" altLang="ja-JP" dirty="0"/>
              <a:t>(FPS(</a:t>
            </a:r>
            <a:r>
              <a:rPr kumimoji="1" lang="en-US" altLang="ja-JP" dirty="0" err="1"/>
              <a:t>fartherst</a:t>
            </a:r>
            <a:r>
              <a:rPr kumimoji="1" lang="en-US" altLang="ja-JP" dirty="0"/>
              <a:t> point sampling)</a:t>
            </a:r>
            <a:r>
              <a:rPr kumimoji="1" lang="ja-JP" altLang="en-US" dirty="0"/>
              <a:t>でクラスタリングした点群に用い、局所的な特徴量を学習していくようにしたものが</a:t>
            </a:r>
            <a:r>
              <a:rPr kumimoji="1" lang="en-US" altLang="ja-JP" dirty="0" err="1"/>
              <a:t>pointnet</a:t>
            </a:r>
            <a:r>
              <a:rPr kumimoji="1" lang="en-US" altLang="ja-JP" dirty="0"/>
              <a:t>++</a:t>
            </a:r>
            <a:r>
              <a:rPr kumimoji="1" lang="ja-JP" altLang="en-US" dirty="0"/>
              <a:t>です。この</a:t>
            </a:r>
            <a:r>
              <a:rPr kumimoji="1" lang="en-US" altLang="ja-JP" dirty="0" err="1"/>
              <a:t>pointnet</a:t>
            </a:r>
            <a:r>
              <a:rPr kumimoji="1" lang="en-US" altLang="ja-JP" dirty="0"/>
              <a:t>++</a:t>
            </a:r>
            <a:r>
              <a:rPr kumimoji="1" lang="ja-JP" altLang="en-US" dirty="0"/>
              <a:t>を用いることで点群の近くにある点同士は関連性を持っているという性質を担保します。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7</a:t>
            </a:fld>
            <a:endParaRPr kumimoji="1" lang="ja-JP" altLang="en-US"/>
          </a:p>
        </p:txBody>
      </p:sp>
    </p:spTree>
    <p:extLst>
      <p:ext uri="{BB962C8B-B14F-4D97-AF65-F5344CB8AC3E}">
        <p14:creationId xmlns:p14="http://schemas.microsoft.com/office/powerpoint/2010/main" val="4005469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17488" y="812800"/>
            <a:ext cx="7124700" cy="4008438"/>
          </a:xfrm>
        </p:spPr>
      </p:sp>
      <p:sp>
        <p:nvSpPr>
          <p:cNvPr id="3" name="ノート プレースホルダー 2"/>
          <p:cNvSpPr>
            <a:spLocks noGrp="1"/>
          </p:cNvSpPr>
          <p:nvPr>
            <p:ph type="body" idx="1"/>
          </p:nvPr>
        </p:nvSpPr>
        <p:spPr/>
        <p:txBody>
          <a:bodyPr/>
          <a:lstStyle/>
          <a:p>
            <a:r>
              <a:rPr kumimoji="1" lang="ja-JP" altLang="en-US" dirty="0"/>
              <a:t>シミュレーションデータの生成の結果を示します。赤で示した点が、生成したシミュレーションデータとなる点群で、緑色の図でシミュレーションデータのもとになったメッシュモデを示しています。解像度は垂直方向、水平方向ともに視線の角度間隔を</a:t>
            </a:r>
            <a:r>
              <a:rPr kumimoji="1" lang="en-US" altLang="ja-JP" dirty="0"/>
              <a:t>1.0°</a:t>
            </a:r>
            <a:r>
              <a:rPr kumimoji="1" lang="ja-JP" altLang="en-US" dirty="0" err="1"/>
              <a:t>、</a:t>
            </a:r>
            <a:r>
              <a:rPr kumimoji="1" lang="en-US" altLang="ja-JP" dirty="0"/>
              <a:t>0.5°</a:t>
            </a:r>
            <a:r>
              <a:rPr kumimoji="1" lang="ja-JP" altLang="en-US" dirty="0" err="1"/>
              <a:t>、</a:t>
            </a:r>
            <a:r>
              <a:rPr kumimoji="1" lang="en-US" altLang="ja-JP" dirty="0"/>
              <a:t>0.25°</a:t>
            </a:r>
            <a:r>
              <a:rPr kumimoji="1" lang="ja-JP" altLang="en-US" dirty="0"/>
              <a:t>にしており、それぞれのシミュレーションデータの点の密度を示しています。このようなシミュレーションデータを</a:t>
            </a:r>
            <a:r>
              <a:rPr kumimoji="1" lang="en-US" altLang="ja-JP" dirty="0"/>
              <a:t>10307</a:t>
            </a:r>
            <a:r>
              <a:rPr kumimoji="1" lang="ja-JP" altLang="en-US" dirty="0"/>
              <a:t>人の被験者に対して作成しました。</a:t>
            </a:r>
            <a:endParaRPr kumimoji="1" lang="en-US" altLang="ja-JP"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8</a:t>
            </a:fld>
            <a:endParaRPr kumimoji="1" lang="ja-JP" altLang="en-US"/>
          </a:p>
        </p:txBody>
      </p:sp>
    </p:spTree>
    <p:extLst>
      <p:ext uri="{BB962C8B-B14F-4D97-AF65-F5344CB8AC3E}">
        <p14:creationId xmlns:p14="http://schemas.microsoft.com/office/powerpoint/2010/main" val="873010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noRot="1" noChangeAspect="1"/>
          </p:cNvSpPr>
          <p:nvPr>
            <p:ph type="sldImg"/>
          </p:nvPr>
        </p:nvSpPr>
        <p:spPr>
          <a:xfrm>
            <a:off x="685800" y="1143000"/>
            <a:ext cx="5485680" cy="3085560"/>
          </a:xfrm>
          <a:prstGeom prst="rect">
            <a:avLst/>
          </a:prstGeom>
        </p:spPr>
      </p:sp>
      <p:sp>
        <p:nvSpPr>
          <p:cNvPr id="332"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333"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D708C59-EA4C-487B-AA4E-805359C347E3}" type="slidenum">
              <a:rPr lang="en-US" sz="1200" b="0" strike="noStrike" spc="-1">
                <a:solidFill>
                  <a:srgbClr val="000000"/>
                </a:solidFill>
                <a:latin typeface="+mn-lt"/>
                <a:ea typeface="+mn-ea"/>
              </a:rPr>
              <a:t>9</a:t>
            </a:fld>
            <a:endParaRPr lang="en-US"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731520" y="1925640"/>
            <a:ext cx="13167000" cy="22762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731520" y="1925640"/>
            <a:ext cx="4239360" cy="227628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5183280" y="1925640"/>
            <a:ext cx="4239360" cy="227628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9635040" y="1925640"/>
            <a:ext cx="4239360" cy="227628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731520" y="4418640"/>
            <a:ext cx="4239360" cy="227628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5183280" y="4418640"/>
            <a:ext cx="4239360" cy="227628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9635040" y="4418640"/>
            <a:ext cx="423936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1005840" y="2190750"/>
            <a:ext cx="6217920" cy="522160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7406640" y="2190750"/>
            <a:ext cx="6217920" cy="522160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9E73592-5536-41FA-A1CD-8675FDAF89AA}" type="datetime1">
              <a:rPr kumimoji="1" lang="ja-JP" altLang="en-US" smtClean="0"/>
              <a:t>2023/7/30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3987667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80" name="PlaceHolder 2"/>
          <p:cNvSpPr>
            <a:spLocks noGrp="1"/>
          </p:cNvSpPr>
          <p:nvPr>
            <p:ph type="subTitle"/>
          </p:nvPr>
        </p:nvSpPr>
        <p:spPr>
          <a:xfrm>
            <a:off x="731520" y="1925640"/>
            <a:ext cx="13167000" cy="4772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82" name="PlaceHolder 2"/>
          <p:cNvSpPr>
            <a:spLocks noGrp="1"/>
          </p:cNvSpPr>
          <p:nvPr>
            <p:ph type="body"/>
          </p:nvPr>
        </p:nvSpPr>
        <p:spPr>
          <a:xfrm>
            <a:off x="731520" y="1925640"/>
            <a:ext cx="1316700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84"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85"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731520" y="328320"/>
            <a:ext cx="13167000" cy="6369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731520" y="1925640"/>
            <a:ext cx="13167000" cy="4772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89"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90"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
        <p:nvSpPr>
          <p:cNvPr id="91"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93"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94"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95" name="PlaceHolder 4"/>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97"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98"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99" name="PlaceHolder 4"/>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01" name="PlaceHolder 2"/>
          <p:cNvSpPr>
            <a:spLocks noGrp="1"/>
          </p:cNvSpPr>
          <p:nvPr>
            <p:ph type="body"/>
          </p:nvPr>
        </p:nvSpPr>
        <p:spPr>
          <a:xfrm>
            <a:off x="731520" y="1925640"/>
            <a:ext cx="13167000" cy="2276280"/>
          </a:xfrm>
          <a:prstGeom prst="rect">
            <a:avLst/>
          </a:prstGeom>
        </p:spPr>
        <p:txBody>
          <a:bodyPr lIns="0" tIns="0" rIns="0" bIns="0">
            <a:normAutofit/>
          </a:bodyPr>
          <a:lstStyle/>
          <a:p>
            <a:endParaRPr lang="en-US" sz="3200" b="0" strike="noStrike" spc="-1">
              <a:latin typeface="Arial"/>
            </a:endParaRPr>
          </a:p>
        </p:txBody>
      </p:sp>
      <p:sp>
        <p:nvSpPr>
          <p:cNvPr id="102" name="PlaceHolder 3"/>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04"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05"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06"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
        <p:nvSpPr>
          <p:cNvPr id="107" name="PlaceHolder 5"/>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09" name="PlaceHolder 2"/>
          <p:cNvSpPr>
            <a:spLocks noGrp="1"/>
          </p:cNvSpPr>
          <p:nvPr>
            <p:ph type="body"/>
          </p:nvPr>
        </p:nvSpPr>
        <p:spPr>
          <a:xfrm>
            <a:off x="731520" y="1925640"/>
            <a:ext cx="4239360" cy="2276280"/>
          </a:xfrm>
          <a:prstGeom prst="rect">
            <a:avLst/>
          </a:prstGeom>
        </p:spPr>
        <p:txBody>
          <a:bodyPr lIns="0" tIns="0" rIns="0" bIns="0">
            <a:normAutofit/>
          </a:bodyPr>
          <a:lstStyle/>
          <a:p>
            <a:endParaRPr lang="en-US" sz="3200" b="0" strike="noStrike" spc="-1">
              <a:latin typeface="Arial"/>
            </a:endParaRPr>
          </a:p>
        </p:txBody>
      </p:sp>
      <p:sp>
        <p:nvSpPr>
          <p:cNvPr id="110" name="PlaceHolder 3"/>
          <p:cNvSpPr>
            <a:spLocks noGrp="1"/>
          </p:cNvSpPr>
          <p:nvPr>
            <p:ph type="body"/>
          </p:nvPr>
        </p:nvSpPr>
        <p:spPr>
          <a:xfrm>
            <a:off x="5183280" y="1925640"/>
            <a:ext cx="4239360" cy="2276280"/>
          </a:xfrm>
          <a:prstGeom prst="rect">
            <a:avLst/>
          </a:prstGeom>
        </p:spPr>
        <p:txBody>
          <a:bodyPr lIns="0" tIns="0" rIns="0" bIns="0">
            <a:normAutofit/>
          </a:bodyPr>
          <a:lstStyle/>
          <a:p>
            <a:endParaRPr lang="en-US" sz="3200" b="0" strike="noStrike" spc="-1">
              <a:latin typeface="Arial"/>
            </a:endParaRPr>
          </a:p>
        </p:txBody>
      </p:sp>
      <p:sp>
        <p:nvSpPr>
          <p:cNvPr id="111" name="PlaceHolder 4"/>
          <p:cNvSpPr>
            <a:spLocks noGrp="1"/>
          </p:cNvSpPr>
          <p:nvPr>
            <p:ph type="body"/>
          </p:nvPr>
        </p:nvSpPr>
        <p:spPr>
          <a:xfrm>
            <a:off x="9635040" y="1925640"/>
            <a:ext cx="4239360" cy="2276280"/>
          </a:xfrm>
          <a:prstGeom prst="rect">
            <a:avLst/>
          </a:prstGeom>
        </p:spPr>
        <p:txBody>
          <a:bodyPr lIns="0" tIns="0" rIns="0" bIns="0">
            <a:normAutofit/>
          </a:bodyPr>
          <a:lstStyle/>
          <a:p>
            <a:endParaRPr lang="en-US" sz="3200" b="0" strike="noStrike" spc="-1">
              <a:latin typeface="Arial"/>
            </a:endParaRPr>
          </a:p>
        </p:txBody>
      </p:sp>
      <p:sp>
        <p:nvSpPr>
          <p:cNvPr id="112" name="PlaceHolder 5"/>
          <p:cNvSpPr>
            <a:spLocks noGrp="1"/>
          </p:cNvSpPr>
          <p:nvPr>
            <p:ph type="body"/>
          </p:nvPr>
        </p:nvSpPr>
        <p:spPr>
          <a:xfrm>
            <a:off x="731520" y="4418640"/>
            <a:ext cx="4239360" cy="2276280"/>
          </a:xfrm>
          <a:prstGeom prst="rect">
            <a:avLst/>
          </a:prstGeom>
        </p:spPr>
        <p:txBody>
          <a:bodyPr lIns="0" tIns="0" rIns="0" bIns="0">
            <a:normAutofit/>
          </a:bodyPr>
          <a:lstStyle/>
          <a:p>
            <a:endParaRPr lang="en-US" sz="3200" b="0" strike="noStrike" spc="-1">
              <a:latin typeface="Arial"/>
            </a:endParaRPr>
          </a:p>
        </p:txBody>
      </p:sp>
      <p:sp>
        <p:nvSpPr>
          <p:cNvPr id="113" name="PlaceHolder 6"/>
          <p:cNvSpPr>
            <a:spLocks noGrp="1"/>
          </p:cNvSpPr>
          <p:nvPr>
            <p:ph type="body"/>
          </p:nvPr>
        </p:nvSpPr>
        <p:spPr>
          <a:xfrm>
            <a:off x="5183280" y="4418640"/>
            <a:ext cx="4239360" cy="2276280"/>
          </a:xfrm>
          <a:prstGeom prst="rect">
            <a:avLst/>
          </a:prstGeom>
        </p:spPr>
        <p:txBody>
          <a:bodyPr lIns="0" tIns="0" rIns="0" bIns="0">
            <a:normAutofit/>
          </a:bodyPr>
          <a:lstStyle/>
          <a:p>
            <a:endParaRPr lang="en-US" sz="3200" b="0" strike="noStrike" spc="-1">
              <a:latin typeface="Arial"/>
            </a:endParaRPr>
          </a:p>
        </p:txBody>
      </p:sp>
      <p:sp>
        <p:nvSpPr>
          <p:cNvPr id="114" name="PlaceHolder 7"/>
          <p:cNvSpPr>
            <a:spLocks noGrp="1"/>
          </p:cNvSpPr>
          <p:nvPr>
            <p:ph type="body"/>
          </p:nvPr>
        </p:nvSpPr>
        <p:spPr>
          <a:xfrm>
            <a:off x="9635040" y="4418640"/>
            <a:ext cx="423936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22" name="PlaceHolder 2"/>
          <p:cNvSpPr>
            <a:spLocks noGrp="1"/>
          </p:cNvSpPr>
          <p:nvPr>
            <p:ph type="subTitle"/>
          </p:nvPr>
        </p:nvSpPr>
        <p:spPr>
          <a:xfrm>
            <a:off x="731520" y="1925640"/>
            <a:ext cx="13167000" cy="4772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24" name="PlaceHolder 2"/>
          <p:cNvSpPr>
            <a:spLocks noGrp="1"/>
          </p:cNvSpPr>
          <p:nvPr>
            <p:ph type="body"/>
          </p:nvPr>
        </p:nvSpPr>
        <p:spPr>
          <a:xfrm>
            <a:off x="731520" y="1925640"/>
            <a:ext cx="1316700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26"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731520" y="1925640"/>
            <a:ext cx="1316700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731520" y="328320"/>
            <a:ext cx="13167000" cy="6369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31"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32"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
        <p:nvSpPr>
          <p:cNvPr id="133"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35"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136"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37" name="PlaceHolder 4"/>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39"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40"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41" name="PlaceHolder 4"/>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43" name="PlaceHolder 2"/>
          <p:cNvSpPr>
            <a:spLocks noGrp="1"/>
          </p:cNvSpPr>
          <p:nvPr>
            <p:ph type="body"/>
          </p:nvPr>
        </p:nvSpPr>
        <p:spPr>
          <a:xfrm>
            <a:off x="731520" y="1925640"/>
            <a:ext cx="13167000" cy="2276280"/>
          </a:xfrm>
          <a:prstGeom prst="rect">
            <a:avLst/>
          </a:prstGeom>
        </p:spPr>
        <p:txBody>
          <a:bodyPr lIns="0" tIns="0" rIns="0" bIns="0">
            <a:normAutofit/>
          </a:bodyPr>
          <a:lstStyle/>
          <a:p>
            <a:endParaRPr lang="en-US" sz="3200" b="0" strike="noStrike" spc="-1">
              <a:latin typeface="Arial"/>
            </a:endParaRPr>
          </a:p>
        </p:txBody>
      </p:sp>
      <p:sp>
        <p:nvSpPr>
          <p:cNvPr id="144" name="PlaceHolder 3"/>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46"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51" name="PlaceHolder 2"/>
          <p:cNvSpPr>
            <a:spLocks noGrp="1"/>
          </p:cNvSpPr>
          <p:nvPr>
            <p:ph type="body"/>
          </p:nvPr>
        </p:nvSpPr>
        <p:spPr>
          <a:xfrm>
            <a:off x="731520" y="1925640"/>
            <a:ext cx="4239360" cy="2276280"/>
          </a:xfrm>
          <a:prstGeom prst="rect">
            <a:avLst/>
          </a:prstGeom>
        </p:spPr>
        <p:txBody>
          <a:bodyPr lIns="0" tIns="0" rIns="0" bIns="0">
            <a:normAutofit/>
          </a:bodyPr>
          <a:lstStyle/>
          <a:p>
            <a:endParaRPr lang="en-US" sz="3200" b="0" strike="noStrike" spc="-1">
              <a:latin typeface="Arial"/>
            </a:endParaRPr>
          </a:p>
        </p:txBody>
      </p:sp>
      <p:sp>
        <p:nvSpPr>
          <p:cNvPr id="152" name="PlaceHolder 3"/>
          <p:cNvSpPr>
            <a:spLocks noGrp="1"/>
          </p:cNvSpPr>
          <p:nvPr>
            <p:ph type="body"/>
          </p:nvPr>
        </p:nvSpPr>
        <p:spPr>
          <a:xfrm>
            <a:off x="5183280" y="1925640"/>
            <a:ext cx="4239360" cy="2276280"/>
          </a:xfrm>
          <a:prstGeom prst="rect">
            <a:avLst/>
          </a:prstGeom>
        </p:spPr>
        <p:txBody>
          <a:bodyPr lIns="0" tIns="0" rIns="0" bIns="0">
            <a:normAutofit/>
          </a:bodyPr>
          <a:lstStyle/>
          <a:p>
            <a:endParaRPr lang="en-US" sz="3200" b="0" strike="noStrike" spc="-1">
              <a:latin typeface="Arial"/>
            </a:endParaRPr>
          </a:p>
        </p:txBody>
      </p:sp>
      <p:sp>
        <p:nvSpPr>
          <p:cNvPr id="153" name="PlaceHolder 4"/>
          <p:cNvSpPr>
            <a:spLocks noGrp="1"/>
          </p:cNvSpPr>
          <p:nvPr>
            <p:ph type="body"/>
          </p:nvPr>
        </p:nvSpPr>
        <p:spPr>
          <a:xfrm>
            <a:off x="9635040" y="1925640"/>
            <a:ext cx="4239360" cy="2276280"/>
          </a:xfrm>
          <a:prstGeom prst="rect">
            <a:avLst/>
          </a:prstGeom>
        </p:spPr>
        <p:txBody>
          <a:bodyPr lIns="0" tIns="0" rIns="0" bIns="0">
            <a:normAutofit/>
          </a:bodyPr>
          <a:lstStyle/>
          <a:p>
            <a:endParaRPr lang="en-US" sz="3200" b="0" strike="noStrike" spc="-1">
              <a:latin typeface="Arial"/>
            </a:endParaRPr>
          </a:p>
        </p:txBody>
      </p:sp>
      <p:sp>
        <p:nvSpPr>
          <p:cNvPr id="154" name="PlaceHolder 5"/>
          <p:cNvSpPr>
            <a:spLocks noGrp="1"/>
          </p:cNvSpPr>
          <p:nvPr>
            <p:ph type="body"/>
          </p:nvPr>
        </p:nvSpPr>
        <p:spPr>
          <a:xfrm>
            <a:off x="731520" y="4418640"/>
            <a:ext cx="4239360" cy="2276280"/>
          </a:xfrm>
          <a:prstGeom prst="rect">
            <a:avLst/>
          </a:prstGeom>
        </p:spPr>
        <p:txBody>
          <a:bodyPr lIns="0" tIns="0" rIns="0" bIns="0">
            <a:normAutofit/>
          </a:bodyPr>
          <a:lstStyle/>
          <a:p>
            <a:endParaRPr lang="en-US" sz="3200" b="0" strike="noStrike" spc="-1">
              <a:latin typeface="Arial"/>
            </a:endParaRPr>
          </a:p>
        </p:txBody>
      </p:sp>
      <p:sp>
        <p:nvSpPr>
          <p:cNvPr id="155" name="PlaceHolder 6"/>
          <p:cNvSpPr>
            <a:spLocks noGrp="1"/>
          </p:cNvSpPr>
          <p:nvPr>
            <p:ph type="body"/>
          </p:nvPr>
        </p:nvSpPr>
        <p:spPr>
          <a:xfrm>
            <a:off x="5183280" y="4418640"/>
            <a:ext cx="4239360" cy="2276280"/>
          </a:xfrm>
          <a:prstGeom prst="rect">
            <a:avLst/>
          </a:prstGeom>
        </p:spPr>
        <p:txBody>
          <a:bodyPr lIns="0" tIns="0" rIns="0" bIns="0">
            <a:normAutofit/>
          </a:bodyPr>
          <a:lstStyle/>
          <a:p>
            <a:endParaRPr lang="en-US" sz="3200" b="0" strike="noStrike" spc="-1">
              <a:latin typeface="Arial"/>
            </a:endParaRPr>
          </a:p>
        </p:txBody>
      </p:sp>
      <p:sp>
        <p:nvSpPr>
          <p:cNvPr id="156" name="PlaceHolder 7"/>
          <p:cNvSpPr>
            <a:spLocks noGrp="1"/>
          </p:cNvSpPr>
          <p:nvPr>
            <p:ph type="body"/>
          </p:nvPr>
        </p:nvSpPr>
        <p:spPr>
          <a:xfrm>
            <a:off x="9635040" y="4418640"/>
            <a:ext cx="423936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270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81" name="PlaceHolder 2"/>
          <p:cNvSpPr>
            <a:spLocks noGrp="1"/>
          </p:cNvSpPr>
          <p:nvPr>
            <p:ph type="subTitle"/>
          </p:nvPr>
        </p:nvSpPr>
        <p:spPr>
          <a:xfrm>
            <a:off x="731376" y="1925424"/>
            <a:ext cx="13166928" cy="4772736"/>
          </a:xfrm>
          <a:prstGeom prst="rect">
            <a:avLst/>
          </a:prstGeom>
        </p:spPr>
        <p:txBody>
          <a:bodyPr lIns="0" tIns="0" rIns="0" bIns="0" anchor="ctr">
            <a:noAutofit/>
          </a:bodyPr>
          <a:lstStyle/>
          <a:p>
            <a:pPr algn="ctr"/>
            <a:endParaRPr lang="en-US" sz="3840" b="0" strike="noStrike" spc="-1">
              <a:latin typeface="Arial"/>
            </a:endParaRPr>
          </a:p>
        </p:txBody>
      </p:sp>
    </p:spTree>
    <p:extLst>
      <p:ext uri="{BB962C8B-B14F-4D97-AF65-F5344CB8AC3E}">
        <p14:creationId xmlns:p14="http://schemas.microsoft.com/office/powerpoint/2010/main" val="49246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83" name="PlaceHolder 2"/>
          <p:cNvSpPr>
            <a:spLocks noGrp="1"/>
          </p:cNvSpPr>
          <p:nvPr>
            <p:ph type="body"/>
          </p:nvPr>
        </p:nvSpPr>
        <p:spPr>
          <a:xfrm>
            <a:off x="731376" y="1925424"/>
            <a:ext cx="13166928" cy="4772736"/>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24310161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85" name="PlaceHolder 2"/>
          <p:cNvSpPr>
            <a:spLocks noGrp="1"/>
          </p:cNvSpPr>
          <p:nvPr>
            <p:ph type="body"/>
          </p:nvPr>
        </p:nvSpPr>
        <p:spPr>
          <a:xfrm>
            <a:off x="731376" y="1925424"/>
            <a:ext cx="6425136" cy="4772736"/>
          </a:xfrm>
          <a:prstGeom prst="rect">
            <a:avLst/>
          </a:prstGeom>
        </p:spPr>
        <p:txBody>
          <a:bodyPr lIns="0" tIns="0" rIns="0" bIns="0">
            <a:normAutofit/>
          </a:bodyPr>
          <a:lstStyle/>
          <a:p>
            <a:endParaRPr lang="en-US" sz="3840" b="0" strike="noStrike" spc="-1">
              <a:latin typeface="Arial"/>
            </a:endParaRPr>
          </a:p>
        </p:txBody>
      </p:sp>
      <p:sp>
        <p:nvSpPr>
          <p:cNvPr id="86" name="PlaceHolder 3"/>
          <p:cNvSpPr>
            <a:spLocks noGrp="1"/>
          </p:cNvSpPr>
          <p:nvPr>
            <p:ph type="body"/>
          </p:nvPr>
        </p:nvSpPr>
        <p:spPr>
          <a:xfrm>
            <a:off x="7478352" y="1925424"/>
            <a:ext cx="6425136" cy="4772736"/>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26373871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Tree>
    <p:extLst>
      <p:ext uri="{BB962C8B-B14F-4D97-AF65-F5344CB8AC3E}">
        <p14:creationId xmlns:p14="http://schemas.microsoft.com/office/powerpoint/2010/main" val="3748780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731376" y="328320"/>
            <a:ext cx="13166928" cy="6369408"/>
          </a:xfrm>
          <a:prstGeom prst="rect">
            <a:avLst/>
          </a:prstGeom>
        </p:spPr>
        <p:txBody>
          <a:bodyPr lIns="0" tIns="0" rIns="0" bIns="0" anchor="ctr">
            <a:noAutofit/>
          </a:bodyPr>
          <a:lstStyle/>
          <a:p>
            <a:pPr algn="ctr"/>
            <a:endParaRPr lang="en-US" sz="3840" b="0" strike="noStrike" spc="-1">
              <a:latin typeface="Arial"/>
            </a:endParaRPr>
          </a:p>
        </p:txBody>
      </p:sp>
    </p:spTree>
    <p:extLst>
      <p:ext uri="{BB962C8B-B14F-4D97-AF65-F5344CB8AC3E}">
        <p14:creationId xmlns:p14="http://schemas.microsoft.com/office/powerpoint/2010/main" val="21752598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90" name="PlaceHolder 2"/>
          <p:cNvSpPr>
            <a:spLocks noGrp="1"/>
          </p:cNvSpPr>
          <p:nvPr>
            <p:ph type="body"/>
          </p:nvPr>
        </p:nvSpPr>
        <p:spPr>
          <a:xfrm>
            <a:off x="731376" y="1925424"/>
            <a:ext cx="6425136" cy="2276208"/>
          </a:xfrm>
          <a:prstGeom prst="rect">
            <a:avLst/>
          </a:prstGeom>
        </p:spPr>
        <p:txBody>
          <a:bodyPr lIns="0" tIns="0" rIns="0" bIns="0">
            <a:normAutofit/>
          </a:bodyPr>
          <a:lstStyle/>
          <a:p>
            <a:endParaRPr lang="en-US" sz="3840" b="0" strike="noStrike" spc="-1">
              <a:latin typeface="Arial"/>
            </a:endParaRPr>
          </a:p>
        </p:txBody>
      </p:sp>
      <p:sp>
        <p:nvSpPr>
          <p:cNvPr id="91" name="PlaceHolder 3"/>
          <p:cNvSpPr>
            <a:spLocks noGrp="1"/>
          </p:cNvSpPr>
          <p:nvPr>
            <p:ph type="body"/>
          </p:nvPr>
        </p:nvSpPr>
        <p:spPr>
          <a:xfrm>
            <a:off x="7478352" y="1925424"/>
            <a:ext cx="6425136" cy="4772736"/>
          </a:xfrm>
          <a:prstGeom prst="rect">
            <a:avLst/>
          </a:prstGeom>
        </p:spPr>
        <p:txBody>
          <a:bodyPr lIns="0" tIns="0" rIns="0" bIns="0">
            <a:normAutofit/>
          </a:bodyPr>
          <a:lstStyle/>
          <a:p>
            <a:endParaRPr lang="en-US" sz="3840" b="0" strike="noStrike" spc="-1">
              <a:latin typeface="Arial"/>
            </a:endParaRPr>
          </a:p>
        </p:txBody>
      </p:sp>
      <p:sp>
        <p:nvSpPr>
          <p:cNvPr id="92" name="PlaceHolder 4"/>
          <p:cNvSpPr>
            <a:spLocks noGrp="1"/>
          </p:cNvSpPr>
          <p:nvPr>
            <p:ph type="body"/>
          </p:nvPr>
        </p:nvSpPr>
        <p:spPr>
          <a:xfrm>
            <a:off x="731376" y="4418496"/>
            <a:ext cx="6425136"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41869079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94" name="PlaceHolder 2"/>
          <p:cNvSpPr>
            <a:spLocks noGrp="1"/>
          </p:cNvSpPr>
          <p:nvPr>
            <p:ph type="body"/>
          </p:nvPr>
        </p:nvSpPr>
        <p:spPr>
          <a:xfrm>
            <a:off x="731376" y="1925424"/>
            <a:ext cx="6425136" cy="4772736"/>
          </a:xfrm>
          <a:prstGeom prst="rect">
            <a:avLst/>
          </a:prstGeom>
        </p:spPr>
        <p:txBody>
          <a:bodyPr lIns="0" tIns="0" rIns="0" bIns="0">
            <a:normAutofit/>
          </a:bodyPr>
          <a:lstStyle/>
          <a:p>
            <a:endParaRPr lang="en-US" sz="3840" b="0" strike="noStrike" spc="-1">
              <a:latin typeface="Arial"/>
            </a:endParaRPr>
          </a:p>
        </p:txBody>
      </p:sp>
      <p:sp>
        <p:nvSpPr>
          <p:cNvPr id="95" name="PlaceHolder 3"/>
          <p:cNvSpPr>
            <a:spLocks noGrp="1"/>
          </p:cNvSpPr>
          <p:nvPr>
            <p:ph type="body"/>
          </p:nvPr>
        </p:nvSpPr>
        <p:spPr>
          <a:xfrm>
            <a:off x="7478352" y="1925424"/>
            <a:ext cx="6425136" cy="2276208"/>
          </a:xfrm>
          <a:prstGeom prst="rect">
            <a:avLst/>
          </a:prstGeom>
        </p:spPr>
        <p:txBody>
          <a:bodyPr lIns="0" tIns="0" rIns="0" bIns="0">
            <a:normAutofit/>
          </a:bodyPr>
          <a:lstStyle/>
          <a:p>
            <a:endParaRPr lang="en-US" sz="3840" b="0" strike="noStrike" spc="-1">
              <a:latin typeface="Arial"/>
            </a:endParaRPr>
          </a:p>
        </p:txBody>
      </p:sp>
      <p:sp>
        <p:nvSpPr>
          <p:cNvPr id="96" name="PlaceHolder 4"/>
          <p:cNvSpPr>
            <a:spLocks noGrp="1"/>
          </p:cNvSpPr>
          <p:nvPr>
            <p:ph type="body"/>
          </p:nvPr>
        </p:nvSpPr>
        <p:spPr>
          <a:xfrm>
            <a:off x="7478352" y="4418496"/>
            <a:ext cx="6425136"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17123113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98" name="PlaceHolder 2"/>
          <p:cNvSpPr>
            <a:spLocks noGrp="1"/>
          </p:cNvSpPr>
          <p:nvPr>
            <p:ph type="body"/>
          </p:nvPr>
        </p:nvSpPr>
        <p:spPr>
          <a:xfrm>
            <a:off x="731376" y="1925424"/>
            <a:ext cx="6425136" cy="2276208"/>
          </a:xfrm>
          <a:prstGeom prst="rect">
            <a:avLst/>
          </a:prstGeom>
        </p:spPr>
        <p:txBody>
          <a:bodyPr lIns="0" tIns="0" rIns="0" bIns="0">
            <a:normAutofit/>
          </a:bodyPr>
          <a:lstStyle/>
          <a:p>
            <a:endParaRPr lang="en-US" sz="3840" b="0" strike="noStrike" spc="-1">
              <a:latin typeface="Arial"/>
            </a:endParaRPr>
          </a:p>
        </p:txBody>
      </p:sp>
      <p:sp>
        <p:nvSpPr>
          <p:cNvPr id="99" name="PlaceHolder 3"/>
          <p:cNvSpPr>
            <a:spLocks noGrp="1"/>
          </p:cNvSpPr>
          <p:nvPr>
            <p:ph type="body"/>
          </p:nvPr>
        </p:nvSpPr>
        <p:spPr>
          <a:xfrm>
            <a:off x="7478352" y="1925424"/>
            <a:ext cx="6425136" cy="2276208"/>
          </a:xfrm>
          <a:prstGeom prst="rect">
            <a:avLst/>
          </a:prstGeom>
        </p:spPr>
        <p:txBody>
          <a:bodyPr lIns="0" tIns="0" rIns="0" bIns="0">
            <a:normAutofit/>
          </a:bodyPr>
          <a:lstStyle/>
          <a:p>
            <a:endParaRPr lang="en-US" sz="3840" b="0" strike="noStrike" spc="-1">
              <a:latin typeface="Arial"/>
            </a:endParaRPr>
          </a:p>
        </p:txBody>
      </p:sp>
      <p:sp>
        <p:nvSpPr>
          <p:cNvPr id="100" name="PlaceHolder 4"/>
          <p:cNvSpPr>
            <a:spLocks noGrp="1"/>
          </p:cNvSpPr>
          <p:nvPr>
            <p:ph type="body"/>
          </p:nvPr>
        </p:nvSpPr>
        <p:spPr>
          <a:xfrm>
            <a:off x="731376" y="4418496"/>
            <a:ext cx="13166928"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19482271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102" name="PlaceHolder 2"/>
          <p:cNvSpPr>
            <a:spLocks noGrp="1"/>
          </p:cNvSpPr>
          <p:nvPr>
            <p:ph type="body"/>
          </p:nvPr>
        </p:nvSpPr>
        <p:spPr>
          <a:xfrm>
            <a:off x="731376" y="1925424"/>
            <a:ext cx="13166928" cy="2276208"/>
          </a:xfrm>
          <a:prstGeom prst="rect">
            <a:avLst/>
          </a:prstGeom>
        </p:spPr>
        <p:txBody>
          <a:bodyPr lIns="0" tIns="0" rIns="0" bIns="0">
            <a:normAutofit/>
          </a:bodyPr>
          <a:lstStyle/>
          <a:p>
            <a:endParaRPr lang="en-US" sz="3840" b="0" strike="noStrike" spc="-1">
              <a:latin typeface="Arial"/>
            </a:endParaRPr>
          </a:p>
        </p:txBody>
      </p:sp>
      <p:sp>
        <p:nvSpPr>
          <p:cNvPr id="103" name="PlaceHolder 3"/>
          <p:cNvSpPr>
            <a:spLocks noGrp="1"/>
          </p:cNvSpPr>
          <p:nvPr>
            <p:ph type="body"/>
          </p:nvPr>
        </p:nvSpPr>
        <p:spPr>
          <a:xfrm>
            <a:off x="731376" y="4418496"/>
            <a:ext cx="13166928"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16225131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105" name="PlaceHolder 2"/>
          <p:cNvSpPr>
            <a:spLocks noGrp="1"/>
          </p:cNvSpPr>
          <p:nvPr>
            <p:ph type="body"/>
          </p:nvPr>
        </p:nvSpPr>
        <p:spPr>
          <a:xfrm>
            <a:off x="731376" y="1925424"/>
            <a:ext cx="6425136" cy="2276208"/>
          </a:xfrm>
          <a:prstGeom prst="rect">
            <a:avLst/>
          </a:prstGeom>
        </p:spPr>
        <p:txBody>
          <a:bodyPr lIns="0" tIns="0" rIns="0" bIns="0">
            <a:normAutofit/>
          </a:bodyPr>
          <a:lstStyle/>
          <a:p>
            <a:endParaRPr lang="en-US" sz="3840" b="0" strike="noStrike" spc="-1">
              <a:latin typeface="Arial"/>
            </a:endParaRPr>
          </a:p>
        </p:txBody>
      </p:sp>
      <p:sp>
        <p:nvSpPr>
          <p:cNvPr id="106" name="PlaceHolder 3"/>
          <p:cNvSpPr>
            <a:spLocks noGrp="1"/>
          </p:cNvSpPr>
          <p:nvPr>
            <p:ph type="body"/>
          </p:nvPr>
        </p:nvSpPr>
        <p:spPr>
          <a:xfrm>
            <a:off x="7478352" y="1925424"/>
            <a:ext cx="6425136" cy="2276208"/>
          </a:xfrm>
          <a:prstGeom prst="rect">
            <a:avLst/>
          </a:prstGeom>
        </p:spPr>
        <p:txBody>
          <a:bodyPr lIns="0" tIns="0" rIns="0" bIns="0">
            <a:normAutofit/>
          </a:bodyPr>
          <a:lstStyle/>
          <a:p>
            <a:endParaRPr lang="en-US" sz="3840" b="0" strike="noStrike" spc="-1">
              <a:latin typeface="Arial"/>
            </a:endParaRPr>
          </a:p>
        </p:txBody>
      </p:sp>
      <p:sp>
        <p:nvSpPr>
          <p:cNvPr id="107" name="PlaceHolder 4"/>
          <p:cNvSpPr>
            <a:spLocks noGrp="1"/>
          </p:cNvSpPr>
          <p:nvPr>
            <p:ph type="body"/>
          </p:nvPr>
        </p:nvSpPr>
        <p:spPr>
          <a:xfrm>
            <a:off x="731376" y="4418496"/>
            <a:ext cx="6425136" cy="2276208"/>
          </a:xfrm>
          <a:prstGeom prst="rect">
            <a:avLst/>
          </a:prstGeom>
        </p:spPr>
        <p:txBody>
          <a:bodyPr lIns="0" tIns="0" rIns="0" bIns="0">
            <a:normAutofit/>
          </a:bodyPr>
          <a:lstStyle/>
          <a:p>
            <a:endParaRPr lang="en-US" sz="3840" b="0" strike="noStrike" spc="-1">
              <a:latin typeface="Arial"/>
            </a:endParaRPr>
          </a:p>
        </p:txBody>
      </p:sp>
      <p:sp>
        <p:nvSpPr>
          <p:cNvPr id="108" name="PlaceHolder 5"/>
          <p:cNvSpPr>
            <a:spLocks noGrp="1"/>
          </p:cNvSpPr>
          <p:nvPr>
            <p:ph type="body"/>
          </p:nvPr>
        </p:nvSpPr>
        <p:spPr>
          <a:xfrm>
            <a:off x="7478352" y="4418496"/>
            <a:ext cx="6425136"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678890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110" name="PlaceHolder 2"/>
          <p:cNvSpPr>
            <a:spLocks noGrp="1"/>
          </p:cNvSpPr>
          <p:nvPr>
            <p:ph type="body"/>
          </p:nvPr>
        </p:nvSpPr>
        <p:spPr>
          <a:xfrm>
            <a:off x="731376" y="1925424"/>
            <a:ext cx="4239648" cy="2276208"/>
          </a:xfrm>
          <a:prstGeom prst="rect">
            <a:avLst/>
          </a:prstGeom>
        </p:spPr>
        <p:txBody>
          <a:bodyPr lIns="0" tIns="0" rIns="0" bIns="0">
            <a:normAutofit/>
          </a:bodyPr>
          <a:lstStyle/>
          <a:p>
            <a:endParaRPr lang="en-US" sz="3840" b="0" strike="noStrike" spc="-1">
              <a:latin typeface="Arial"/>
            </a:endParaRPr>
          </a:p>
        </p:txBody>
      </p:sp>
      <p:sp>
        <p:nvSpPr>
          <p:cNvPr id="111" name="PlaceHolder 3"/>
          <p:cNvSpPr>
            <a:spLocks noGrp="1"/>
          </p:cNvSpPr>
          <p:nvPr>
            <p:ph type="body"/>
          </p:nvPr>
        </p:nvSpPr>
        <p:spPr>
          <a:xfrm>
            <a:off x="5183568" y="1925424"/>
            <a:ext cx="4239648" cy="2276208"/>
          </a:xfrm>
          <a:prstGeom prst="rect">
            <a:avLst/>
          </a:prstGeom>
        </p:spPr>
        <p:txBody>
          <a:bodyPr lIns="0" tIns="0" rIns="0" bIns="0">
            <a:normAutofit/>
          </a:bodyPr>
          <a:lstStyle/>
          <a:p>
            <a:endParaRPr lang="en-US" sz="3840" b="0" strike="noStrike" spc="-1">
              <a:latin typeface="Arial"/>
            </a:endParaRPr>
          </a:p>
        </p:txBody>
      </p:sp>
      <p:sp>
        <p:nvSpPr>
          <p:cNvPr id="112" name="PlaceHolder 4"/>
          <p:cNvSpPr>
            <a:spLocks noGrp="1"/>
          </p:cNvSpPr>
          <p:nvPr>
            <p:ph type="body"/>
          </p:nvPr>
        </p:nvSpPr>
        <p:spPr>
          <a:xfrm>
            <a:off x="9635760" y="1925424"/>
            <a:ext cx="4239648" cy="2276208"/>
          </a:xfrm>
          <a:prstGeom prst="rect">
            <a:avLst/>
          </a:prstGeom>
        </p:spPr>
        <p:txBody>
          <a:bodyPr lIns="0" tIns="0" rIns="0" bIns="0">
            <a:normAutofit/>
          </a:bodyPr>
          <a:lstStyle/>
          <a:p>
            <a:endParaRPr lang="en-US" sz="3840" b="0" strike="noStrike" spc="-1">
              <a:latin typeface="Arial"/>
            </a:endParaRPr>
          </a:p>
        </p:txBody>
      </p:sp>
      <p:sp>
        <p:nvSpPr>
          <p:cNvPr id="113" name="PlaceHolder 5"/>
          <p:cNvSpPr>
            <a:spLocks noGrp="1"/>
          </p:cNvSpPr>
          <p:nvPr>
            <p:ph type="body"/>
          </p:nvPr>
        </p:nvSpPr>
        <p:spPr>
          <a:xfrm>
            <a:off x="731376" y="4418496"/>
            <a:ext cx="4239648" cy="2276208"/>
          </a:xfrm>
          <a:prstGeom prst="rect">
            <a:avLst/>
          </a:prstGeom>
        </p:spPr>
        <p:txBody>
          <a:bodyPr lIns="0" tIns="0" rIns="0" bIns="0">
            <a:normAutofit/>
          </a:bodyPr>
          <a:lstStyle/>
          <a:p>
            <a:endParaRPr lang="en-US" sz="3840" b="0" strike="noStrike" spc="-1">
              <a:latin typeface="Arial"/>
            </a:endParaRPr>
          </a:p>
        </p:txBody>
      </p:sp>
      <p:sp>
        <p:nvSpPr>
          <p:cNvPr id="114" name="PlaceHolder 6"/>
          <p:cNvSpPr>
            <a:spLocks noGrp="1"/>
          </p:cNvSpPr>
          <p:nvPr>
            <p:ph type="body"/>
          </p:nvPr>
        </p:nvSpPr>
        <p:spPr>
          <a:xfrm>
            <a:off x="5183568" y="4418496"/>
            <a:ext cx="4239648" cy="2276208"/>
          </a:xfrm>
          <a:prstGeom prst="rect">
            <a:avLst/>
          </a:prstGeom>
        </p:spPr>
        <p:txBody>
          <a:bodyPr lIns="0" tIns="0" rIns="0" bIns="0">
            <a:normAutofit/>
          </a:bodyPr>
          <a:lstStyle/>
          <a:p>
            <a:endParaRPr lang="en-US" sz="3840" b="0" strike="noStrike" spc="-1">
              <a:latin typeface="Arial"/>
            </a:endParaRPr>
          </a:p>
        </p:txBody>
      </p:sp>
      <p:sp>
        <p:nvSpPr>
          <p:cNvPr id="115" name="PlaceHolder 7"/>
          <p:cNvSpPr>
            <a:spLocks noGrp="1"/>
          </p:cNvSpPr>
          <p:nvPr>
            <p:ph type="body"/>
          </p:nvPr>
        </p:nvSpPr>
        <p:spPr>
          <a:xfrm>
            <a:off x="9635760" y="4418496"/>
            <a:ext cx="4239648"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975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1005840" y="2190750"/>
            <a:ext cx="6217920" cy="522160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7406640" y="2190750"/>
            <a:ext cx="6217920" cy="522160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9E73592-5536-41FA-A1CD-8675FDAF89AA}" type="datetime1">
              <a:rPr kumimoji="1" lang="ja-JP" altLang="en-US" smtClean="0"/>
              <a:t>2023/7/30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408432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r>
              <a:rPr lang="zh-CN" sz="4400" b="0" strike="noStrike" spc="-1">
                <a:latin typeface="Arial"/>
              </a:rPr>
              <a:t>点击鼠标编辑标题文字格式</a:t>
            </a:r>
            <a:endParaRPr lang="en-US" sz="4400" b="0" strike="noStrike" spc="-1">
              <a:latin typeface="Arial"/>
            </a:endParaRPr>
          </a:p>
        </p:txBody>
      </p:sp>
      <p:sp>
        <p:nvSpPr>
          <p:cNvPr id="3" name="PlaceHolder 2"/>
          <p:cNvSpPr>
            <a:spLocks noGrp="1"/>
          </p:cNvSpPr>
          <p:nvPr>
            <p:ph type="body"/>
          </p:nvPr>
        </p:nvSpPr>
        <p:spPr>
          <a:xfrm>
            <a:off x="731520" y="1925640"/>
            <a:ext cx="13167000" cy="47725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3200" b="0" strike="noStrike" spc="-1">
                <a:latin typeface="Arial"/>
              </a:rPr>
              <a:t>点击鼠标编辑大纲文字格式</a:t>
            </a:r>
            <a:endParaRPr lang="en-US" sz="3200" b="0" strike="noStrike" spc="-1">
              <a:latin typeface="Arial"/>
            </a:endParaRPr>
          </a:p>
          <a:p>
            <a:pPr marL="864000" lvl="1" indent="-324000">
              <a:spcBef>
                <a:spcPts val="1134"/>
              </a:spcBef>
              <a:buClr>
                <a:srgbClr val="000000"/>
              </a:buClr>
              <a:buSzPct val="75000"/>
              <a:buFont typeface="Symbol" charset="2"/>
              <a:buChar char=""/>
            </a:pPr>
            <a:r>
              <a:rPr lang="zh-CN" sz="2800" b="0" strike="noStrike" spc="-1">
                <a:latin typeface="Arial"/>
              </a:rPr>
              <a:t>第二个大纲级</a:t>
            </a:r>
            <a:endParaRPr lang="en-US" sz="2800" b="0" strike="noStrike" spc="-1">
              <a:latin typeface="Arial"/>
            </a:endParaRPr>
          </a:p>
          <a:p>
            <a:pPr marL="1296000" lvl="2" indent="-288000">
              <a:spcBef>
                <a:spcPts val="850"/>
              </a:spcBef>
              <a:buClr>
                <a:srgbClr val="000000"/>
              </a:buClr>
              <a:buSzPct val="45000"/>
              <a:buFont typeface="Wingdings" charset="2"/>
              <a:buChar char=""/>
            </a:pPr>
            <a:r>
              <a:rPr lang="zh-CN" sz="2400" b="0" strike="noStrike" spc="-1">
                <a:latin typeface="Arial"/>
              </a:rPr>
              <a:t>第三大纲级别</a:t>
            </a:r>
            <a:endParaRPr lang="en-US" sz="2400" b="0" strike="noStrike" spc="-1">
              <a:latin typeface="Arial"/>
            </a:endParaRPr>
          </a:p>
          <a:p>
            <a:pPr marL="1728000" lvl="3" indent="-216000">
              <a:spcBef>
                <a:spcPts val="567"/>
              </a:spcBef>
              <a:buClr>
                <a:srgbClr val="000000"/>
              </a:buClr>
              <a:buSzPct val="75000"/>
              <a:buFont typeface="Symbol" charset="2"/>
              <a:buChar char=""/>
            </a:pPr>
            <a:r>
              <a:rPr lang="zh-CN" sz="2000" b="0" strike="noStrike" spc="-1">
                <a:latin typeface="Arial"/>
              </a:rPr>
              <a:t>第四大纲级别</a:t>
            </a:r>
            <a:endParaRPr lang="en-US" sz="2000" b="0" strike="noStrike" spc="-1">
              <a:latin typeface="Arial"/>
            </a:endParaRPr>
          </a:p>
          <a:p>
            <a:pPr marL="2160000" lvl="4" indent="-216000">
              <a:spcBef>
                <a:spcPts val="283"/>
              </a:spcBef>
              <a:buClr>
                <a:srgbClr val="000000"/>
              </a:buClr>
              <a:buSzPct val="45000"/>
              <a:buFont typeface="Wingdings" charset="2"/>
              <a:buChar char=""/>
            </a:pPr>
            <a:r>
              <a:rPr lang="zh-CN" sz="2000" b="0" strike="noStrike" spc="-1">
                <a:latin typeface="Arial"/>
              </a:rPr>
              <a:t>第五大纲级别</a:t>
            </a:r>
            <a:endParaRPr lang="en-US" sz="2000" b="0" strike="noStrike" spc="-1">
              <a:latin typeface="Arial"/>
            </a:endParaRPr>
          </a:p>
          <a:p>
            <a:pPr marL="2592000" lvl="5" indent="-216000">
              <a:spcBef>
                <a:spcPts val="283"/>
              </a:spcBef>
              <a:buClr>
                <a:srgbClr val="000000"/>
              </a:buClr>
              <a:buSzPct val="45000"/>
              <a:buFont typeface="Wingdings" charset="2"/>
              <a:buChar char=""/>
            </a:pPr>
            <a:r>
              <a:rPr lang="zh-CN" sz="2000" b="0" strike="noStrike" spc="-1">
                <a:latin typeface="Arial"/>
              </a:rPr>
              <a:t>第六大纲级别</a:t>
            </a:r>
            <a:endParaRPr lang="en-US" sz="2000" b="0" strike="noStrike" spc="-1">
              <a:latin typeface="Arial"/>
            </a:endParaRPr>
          </a:p>
          <a:p>
            <a:pPr marL="3024000" lvl="6" indent="-216000">
              <a:spcBef>
                <a:spcPts val="283"/>
              </a:spcBef>
              <a:buClr>
                <a:srgbClr val="000000"/>
              </a:buClr>
              <a:buSzPct val="45000"/>
              <a:buFont typeface="Wingdings" charset="2"/>
              <a:buChar char=""/>
            </a:pPr>
            <a:r>
              <a:rPr lang="zh-CN" sz="2000" b="0" strike="noStrike" spc="-1">
                <a:latin typeface="Arial"/>
              </a:rPr>
              <a:t>第七大纲级别</a:t>
            </a:r>
            <a:endParaRPr lang="en-US" sz="20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0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1005480" y="437760"/>
            <a:ext cx="12618000" cy="1590120"/>
          </a:xfrm>
          <a:prstGeom prst="rect">
            <a:avLst/>
          </a:prstGeom>
        </p:spPr>
        <p:txBody>
          <a:bodyPr anchor="ctr">
            <a:noAutofit/>
          </a:bodyPr>
          <a:lstStyle/>
          <a:p>
            <a:pPr>
              <a:lnSpc>
                <a:spcPct val="90000"/>
              </a:lnSpc>
            </a:pPr>
            <a:r>
              <a:rPr lang="ja-JP" sz="4400" b="0" strike="noStrike" spc="-1">
                <a:solidFill>
                  <a:srgbClr val="000000"/>
                </a:solidFill>
                <a:latin typeface="游ゴシック Light"/>
              </a:rPr>
              <a:t>マスター タイトルの書式設定</a:t>
            </a:r>
            <a:endParaRPr lang="en-US" sz="4400" b="0" strike="noStrike" spc="-1">
              <a:solidFill>
                <a:srgbClr val="000000"/>
              </a:solidFill>
              <a:latin typeface="游ゴシック"/>
            </a:endParaRPr>
          </a:p>
        </p:txBody>
      </p:sp>
      <p:sp>
        <p:nvSpPr>
          <p:cNvPr id="75" name="PlaceHolder 2"/>
          <p:cNvSpPr>
            <a:spLocks noGrp="1"/>
          </p:cNvSpPr>
          <p:nvPr>
            <p:ph type="body"/>
          </p:nvPr>
        </p:nvSpPr>
        <p:spPr>
          <a:xfrm>
            <a:off x="1005480" y="2190600"/>
            <a:ext cx="12618000" cy="5221080"/>
          </a:xfrm>
          <a:prstGeom prst="rect">
            <a:avLst/>
          </a:prstGeom>
        </p:spPr>
        <p:txBody>
          <a:bodyPr>
            <a:noAutofit/>
          </a:bodyPr>
          <a:lstStyle/>
          <a:p>
            <a:pPr marL="228600" indent="-228240">
              <a:lnSpc>
                <a:spcPct val="90000"/>
              </a:lnSpc>
              <a:spcBef>
                <a:spcPts val="1001"/>
              </a:spcBef>
              <a:buClr>
                <a:srgbClr val="000000"/>
              </a:buClr>
              <a:buFont typeface="Arial"/>
              <a:buChar char="•"/>
            </a:pPr>
            <a:r>
              <a:rPr lang="ja-JP" sz="2800" b="0" strike="noStrike" spc="-1">
                <a:solidFill>
                  <a:srgbClr val="000000"/>
                </a:solidFill>
                <a:latin typeface="游ゴシック"/>
              </a:rPr>
              <a:t>マスター テキストの書式設定</a:t>
            </a:r>
            <a:endParaRPr lang="en-US" sz="2800" b="0" strike="noStrike" spc="-1">
              <a:solidFill>
                <a:srgbClr val="000000"/>
              </a:solidFill>
              <a:latin typeface="游ゴシック"/>
            </a:endParaRPr>
          </a:p>
          <a:p>
            <a:pPr marL="685800" lvl="1" indent="-228240">
              <a:lnSpc>
                <a:spcPct val="90000"/>
              </a:lnSpc>
              <a:spcBef>
                <a:spcPts val="499"/>
              </a:spcBef>
              <a:buClr>
                <a:srgbClr val="000000"/>
              </a:buClr>
              <a:buFont typeface="Arial"/>
              <a:buChar char="•"/>
            </a:pPr>
            <a:r>
              <a:rPr lang="ja-JP" sz="2400" b="0" strike="noStrike" spc="-1">
                <a:solidFill>
                  <a:srgbClr val="000000"/>
                </a:solidFill>
                <a:latin typeface="游ゴシック"/>
              </a:rPr>
              <a:t>第 </a:t>
            </a:r>
            <a:r>
              <a:rPr lang="en-US" sz="2400" b="0" strike="noStrike" spc="-1">
                <a:solidFill>
                  <a:srgbClr val="000000"/>
                </a:solidFill>
                <a:latin typeface="游ゴシック"/>
              </a:rPr>
              <a:t>2 </a:t>
            </a:r>
            <a:r>
              <a:rPr lang="ja-JP" sz="2400" b="0" strike="noStrike" spc="-1">
                <a:solidFill>
                  <a:srgbClr val="000000"/>
                </a:solidFill>
                <a:latin typeface="游ゴシック"/>
              </a:rPr>
              <a:t>レベル</a:t>
            </a:r>
            <a:endParaRPr lang="en-US" sz="2400" b="0" strike="noStrike" spc="-1">
              <a:solidFill>
                <a:srgbClr val="000000"/>
              </a:solidFill>
              <a:latin typeface="游ゴシック"/>
            </a:endParaRPr>
          </a:p>
          <a:p>
            <a:pPr marL="1143000" lvl="2" indent="-228240">
              <a:lnSpc>
                <a:spcPct val="90000"/>
              </a:lnSpc>
              <a:spcBef>
                <a:spcPts val="499"/>
              </a:spcBef>
              <a:buClr>
                <a:srgbClr val="000000"/>
              </a:buClr>
              <a:buFont typeface="Arial"/>
              <a:buChar char="•"/>
            </a:pPr>
            <a:r>
              <a:rPr lang="ja-JP" sz="2000" b="0" strike="noStrike" spc="-1">
                <a:solidFill>
                  <a:srgbClr val="000000"/>
                </a:solidFill>
                <a:latin typeface="游ゴシック"/>
              </a:rPr>
              <a:t>第 </a:t>
            </a:r>
            <a:r>
              <a:rPr lang="en-US" sz="2000" b="0" strike="noStrike" spc="-1">
                <a:solidFill>
                  <a:srgbClr val="000000"/>
                </a:solidFill>
                <a:latin typeface="游ゴシック"/>
              </a:rPr>
              <a:t>3 </a:t>
            </a:r>
            <a:r>
              <a:rPr lang="ja-JP" sz="2000" b="0" strike="noStrike" spc="-1">
                <a:solidFill>
                  <a:srgbClr val="000000"/>
                </a:solidFill>
                <a:latin typeface="游ゴシック"/>
              </a:rPr>
              <a:t>レベル</a:t>
            </a:r>
            <a:endParaRPr lang="en-US" sz="2000" b="0" strike="noStrike" spc="-1">
              <a:solidFill>
                <a:srgbClr val="000000"/>
              </a:solidFill>
              <a:latin typeface="游ゴシック"/>
            </a:endParaRPr>
          </a:p>
          <a:p>
            <a:pPr marL="1600200" lvl="3"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4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a:p>
            <a:pPr marL="2057400" lvl="4"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5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p:txBody>
      </p:sp>
      <p:sp>
        <p:nvSpPr>
          <p:cNvPr id="76" name="PlaceHolder 3"/>
          <p:cNvSpPr>
            <a:spLocks noGrp="1"/>
          </p:cNvSpPr>
          <p:nvPr>
            <p:ph type="dt"/>
          </p:nvPr>
        </p:nvSpPr>
        <p:spPr>
          <a:xfrm>
            <a:off x="1005480" y="7627680"/>
            <a:ext cx="3291480" cy="437760"/>
          </a:xfrm>
          <a:prstGeom prst="rect">
            <a:avLst/>
          </a:prstGeom>
        </p:spPr>
        <p:txBody>
          <a:bodyPr anchor="ctr">
            <a:noAutofit/>
          </a:bodyPr>
          <a:lstStyle/>
          <a:p>
            <a:pPr>
              <a:lnSpc>
                <a:spcPct val="100000"/>
              </a:lnSpc>
            </a:pPr>
            <a:fld id="{E1BF594F-5F8B-4D42-AEDA-D5EA755B421C}" type="datetime1">
              <a:rPr lang="en-US" sz="1200" b="0" strike="noStrike" spc="-1">
                <a:solidFill>
                  <a:srgbClr val="8B8B8B"/>
                </a:solidFill>
                <a:latin typeface="游ゴシック"/>
              </a:rPr>
              <a:t>7/30/2023</a:t>
            </a:fld>
            <a:endParaRPr lang="en-US" sz="1200" b="0" strike="noStrike" spc="-1">
              <a:latin typeface="Times New Roman"/>
            </a:endParaRPr>
          </a:p>
        </p:txBody>
      </p:sp>
      <p:sp>
        <p:nvSpPr>
          <p:cNvPr id="77" name="PlaceHolder 4"/>
          <p:cNvSpPr>
            <a:spLocks noGrp="1"/>
          </p:cNvSpPr>
          <p:nvPr>
            <p:ph type="ftr"/>
          </p:nvPr>
        </p:nvSpPr>
        <p:spPr>
          <a:xfrm>
            <a:off x="4845960" y="7627680"/>
            <a:ext cx="4937400" cy="437760"/>
          </a:xfrm>
          <a:prstGeom prst="rect">
            <a:avLst/>
          </a:prstGeom>
        </p:spPr>
        <p:txBody>
          <a:bodyPr anchor="ctr">
            <a:noAutofit/>
          </a:bodyPr>
          <a:lstStyle/>
          <a:p>
            <a:endParaRPr lang="en-US" sz="2400" b="0" strike="noStrike" spc="-1">
              <a:latin typeface="Times New Roman"/>
            </a:endParaRPr>
          </a:p>
        </p:txBody>
      </p:sp>
      <p:sp>
        <p:nvSpPr>
          <p:cNvPr id="78" name="PlaceHolder 5"/>
          <p:cNvSpPr>
            <a:spLocks noGrp="1"/>
          </p:cNvSpPr>
          <p:nvPr>
            <p:ph type="sldNum"/>
          </p:nvPr>
        </p:nvSpPr>
        <p:spPr>
          <a:xfrm>
            <a:off x="10332360" y="7627680"/>
            <a:ext cx="3291480" cy="437760"/>
          </a:xfrm>
          <a:prstGeom prst="rect">
            <a:avLst/>
          </a:prstGeom>
        </p:spPr>
        <p:txBody>
          <a:bodyPr anchor="ctr">
            <a:noAutofit/>
          </a:bodyPr>
          <a:lstStyle/>
          <a:p>
            <a:pPr algn="r">
              <a:lnSpc>
                <a:spcPct val="100000"/>
              </a:lnSpc>
            </a:pPr>
            <a:fld id="{3B4B70DF-CDDB-4B3F-ADA3-6E949A852F6F}" type="slidenum">
              <a:rPr lang="en-US" sz="1200" b="0" strike="noStrike" spc="-1">
                <a:solidFill>
                  <a:srgbClr val="8B8B8B"/>
                </a:solidFill>
                <a:latin typeface="游ゴシック"/>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1005480" y="437760"/>
            <a:ext cx="12618000" cy="1590120"/>
          </a:xfrm>
          <a:prstGeom prst="rect">
            <a:avLst/>
          </a:prstGeom>
        </p:spPr>
        <p:txBody>
          <a:bodyPr anchor="ctr">
            <a:noAutofit/>
          </a:bodyPr>
          <a:lstStyle/>
          <a:p>
            <a:pPr>
              <a:lnSpc>
                <a:spcPct val="90000"/>
              </a:lnSpc>
            </a:pPr>
            <a:r>
              <a:rPr lang="ja-JP" sz="4400" b="0" strike="noStrike" spc="-1">
                <a:solidFill>
                  <a:srgbClr val="000000"/>
                </a:solidFill>
                <a:latin typeface="游ゴシック Light"/>
              </a:rPr>
              <a:t>マスター タイトルの書式設定</a:t>
            </a:r>
            <a:endParaRPr lang="en-US" sz="4400" b="0" strike="noStrike" spc="-1">
              <a:solidFill>
                <a:srgbClr val="000000"/>
              </a:solidFill>
              <a:latin typeface="游ゴシック"/>
            </a:endParaRPr>
          </a:p>
        </p:txBody>
      </p:sp>
      <p:sp>
        <p:nvSpPr>
          <p:cNvPr id="116" name="PlaceHolder 2"/>
          <p:cNvSpPr>
            <a:spLocks noGrp="1"/>
          </p:cNvSpPr>
          <p:nvPr>
            <p:ph type="body"/>
          </p:nvPr>
        </p:nvSpPr>
        <p:spPr>
          <a:xfrm>
            <a:off x="1005480" y="2190600"/>
            <a:ext cx="6217200" cy="5221080"/>
          </a:xfrm>
          <a:prstGeom prst="rect">
            <a:avLst/>
          </a:prstGeom>
        </p:spPr>
        <p:txBody>
          <a:bodyPr>
            <a:noAutofit/>
          </a:bodyPr>
          <a:lstStyle/>
          <a:p>
            <a:pPr marL="228600" indent="-228240">
              <a:lnSpc>
                <a:spcPct val="90000"/>
              </a:lnSpc>
              <a:spcBef>
                <a:spcPts val="1001"/>
              </a:spcBef>
              <a:buClr>
                <a:srgbClr val="000000"/>
              </a:buClr>
              <a:buFont typeface="Arial"/>
              <a:buChar char="•"/>
            </a:pPr>
            <a:r>
              <a:rPr lang="ja-JP" sz="2800" b="0" strike="noStrike" spc="-1">
                <a:solidFill>
                  <a:srgbClr val="000000"/>
                </a:solidFill>
                <a:latin typeface="游ゴシック"/>
              </a:rPr>
              <a:t>マスター テキストの書式設定</a:t>
            </a:r>
            <a:endParaRPr lang="en-US" sz="2800" b="0" strike="noStrike" spc="-1">
              <a:solidFill>
                <a:srgbClr val="000000"/>
              </a:solidFill>
              <a:latin typeface="游ゴシック"/>
            </a:endParaRPr>
          </a:p>
          <a:p>
            <a:pPr marL="685800" lvl="1" indent="-228240">
              <a:lnSpc>
                <a:spcPct val="90000"/>
              </a:lnSpc>
              <a:spcBef>
                <a:spcPts val="499"/>
              </a:spcBef>
              <a:buClr>
                <a:srgbClr val="000000"/>
              </a:buClr>
              <a:buFont typeface="Arial"/>
              <a:buChar char="•"/>
            </a:pPr>
            <a:r>
              <a:rPr lang="ja-JP" sz="2400" b="0" strike="noStrike" spc="-1">
                <a:solidFill>
                  <a:srgbClr val="000000"/>
                </a:solidFill>
                <a:latin typeface="游ゴシック"/>
              </a:rPr>
              <a:t>第 </a:t>
            </a:r>
            <a:r>
              <a:rPr lang="en-US" sz="2400" b="0" strike="noStrike" spc="-1">
                <a:solidFill>
                  <a:srgbClr val="000000"/>
                </a:solidFill>
                <a:latin typeface="游ゴシック"/>
              </a:rPr>
              <a:t>2 </a:t>
            </a:r>
            <a:r>
              <a:rPr lang="ja-JP" sz="2400" b="0" strike="noStrike" spc="-1">
                <a:solidFill>
                  <a:srgbClr val="000000"/>
                </a:solidFill>
                <a:latin typeface="游ゴシック"/>
              </a:rPr>
              <a:t>レベル</a:t>
            </a:r>
            <a:endParaRPr lang="en-US" sz="2400" b="0" strike="noStrike" spc="-1">
              <a:solidFill>
                <a:srgbClr val="000000"/>
              </a:solidFill>
              <a:latin typeface="游ゴシック"/>
            </a:endParaRPr>
          </a:p>
          <a:p>
            <a:pPr marL="1143000" lvl="2" indent="-228240">
              <a:lnSpc>
                <a:spcPct val="90000"/>
              </a:lnSpc>
              <a:spcBef>
                <a:spcPts val="499"/>
              </a:spcBef>
              <a:buClr>
                <a:srgbClr val="000000"/>
              </a:buClr>
              <a:buFont typeface="Arial"/>
              <a:buChar char="•"/>
            </a:pPr>
            <a:r>
              <a:rPr lang="ja-JP" sz="2000" b="0" strike="noStrike" spc="-1">
                <a:solidFill>
                  <a:srgbClr val="000000"/>
                </a:solidFill>
                <a:latin typeface="游ゴシック"/>
              </a:rPr>
              <a:t>第 </a:t>
            </a:r>
            <a:r>
              <a:rPr lang="en-US" sz="2000" b="0" strike="noStrike" spc="-1">
                <a:solidFill>
                  <a:srgbClr val="000000"/>
                </a:solidFill>
                <a:latin typeface="游ゴシック"/>
              </a:rPr>
              <a:t>3 </a:t>
            </a:r>
            <a:r>
              <a:rPr lang="ja-JP" sz="2000" b="0" strike="noStrike" spc="-1">
                <a:solidFill>
                  <a:srgbClr val="000000"/>
                </a:solidFill>
                <a:latin typeface="游ゴシック"/>
              </a:rPr>
              <a:t>レベル</a:t>
            </a:r>
            <a:endParaRPr lang="en-US" sz="2000" b="0" strike="noStrike" spc="-1">
              <a:solidFill>
                <a:srgbClr val="000000"/>
              </a:solidFill>
              <a:latin typeface="游ゴシック"/>
            </a:endParaRPr>
          </a:p>
          <a:p>
            <a:pPr marL="1600200" lvl="3"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4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a:p>
            <a:pPr marL="2057400" lvl="4"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5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p:txBody>
      </p:sp>
      <p:sp>
        <p:nvSpPr>
          <p:cNvPr id="117" name="PlaceHolder 3"/>
          <p:cNvSpPr>
            <a:spLocks noGrp="1"/>
          </p:cNvSpPr>
          <p:nvPr>
            <p:ph type="body"/>
          </p:nvPr>
        </p:nvSpPr>
        <p:spPr>
          <a:xfrm>
            <a:off x="7406280" y="2190600"/>
            <a:ext cx="6217200" cy="5221080"/>
          </a:xfrm>
          <a:prstGeom prst="rect">
            <a:avLst/>
          </a:prstGeom>
        </p:spPr>
        <p:txBody>
          <a:bodyPr>
            <a:noAutofit/>
          </a:bodyPr>
          <a:lstStyle/>
          <a:p>
            <a:pPr marL="228600" indent="-228240">
              <a:lnSpc>
                <a:spcPct val="90000"/>
              </a:lnSpc>
              <a:spcBef>
                <a:spcPts val="1001"/>
              </a:spcBef>
              <a:buClr>
                <a:srgbClr val="000000"/>
              </a:buClr>
              <a:buFont typeface="Arial"/>
              <a:buChar char="•"/>
            </a:pPr>
            <a:r>
              <a:rPr lang="ja-JP" sz="2800" b="0" strike="noStrike" spc="-1">
                <a:solidFill>
                  <a:srgbClr val="000000"/>
                </a:solidFill>
                <a:latin typeface="游ゴシック"/>
              </a:rPr>
              <a:t>マスター テキストの書式設定</a:t>
            </a:r>
            <a:endParaRPr lang="en-US" sz="2800" b="0" strike="noStrike" spc="-1">
              <a:solidFill>
                <a:srgbClr val="000000"/>
              </a:solidFill>
              <a:latin typeface="游ゴシック"/>
            </a:endParaRPr>
          </a:p>
          <a:p>
            <a:pPr marL="685800" lvl="1" indent="-228240">
              <a:lnSpc>
                <a:spcPct val="90000"/>
              </a:lnSpc>
              <a:spcBef>
                <a:spcPts val="499"/>
              </a:spcBef>
              <a:buClr>
                <a:srgbClr val="000000"/>
              </a:buClr>
              <a:buFont typeface="Arial"/>
              <a:buChar char="•"/>
            </a:pPr>
            <a:r>
              <a:rPr lang="ja-JP" sz="2400" b="0" strike="noStrike" spc="-1">
                <a:solidFill>
                  <a:srgbClr val="000000"/>
                </a:solidFill>
                <a:latin typeface="游ゴシック"/>
              </a:rPr>
              <a:t>第 </a:t>
            </a:r>
            <a:r>
              <a:rPr lang="en-US" sz="2400" b="0" strike="noStrike" spc="-1">
                <a:solidFill>
                  <a:srgbClr val="000000"/>
                </a:solidFill>
                <a:latin typeface="游ゴシック"/>
              </a:rPr>
              <a:t>2 </a:t>
            </a:r>
            <a:r>
              <a:rPr lang="ja-JP" sz="2400" b="0" strike="noStrike" spc="-1">
                <a:solidFill>
                  <a:srgbClr val="000000"/>
                </a:solidFill>
                <a:latin typeface="游ゴシック"/>
              </a:rPr>
              <a:t>レベル</a:t>
            </a:r>
            <a:endParaRPr lang="en-US" sz="2400" b="0" strike="noStrike" spc="-1">
              <a:solidFill>
                <a:srgbClr val="000000"/>
              </a:solidFill>
              <a:latin typeface="游ゴシック"/>
            </a:endParaRPr>
          </a:p>
          <a:p>
            <a:pPr marL="1143000" lvl="2" indent="-228240">
              <a:lnSpc>
                <a:spcPct val="90000"/>
              </a:lnSpc>
              <a:spcBef>
                <a:spcPts val="499"/>
              </a:spcBef>
              <a:buClr>
                <a:srgbClr val="000000"/>
              </a:buClr>
              <a:buFont typeface="Arial"/>
              <a:buChar char="•"/>
            </a:pPr>
            <a:r>
              <a:rPr lang="ja-JP" sz="2000" b="0" strike="noStrike" spc="-1">
                <a:solidFill>
                  <a:srgbClr val="000000"/>
                </a:solidFill>
                <a:latin typeface="游ゴシック"/>
              </a:rPr>
              <a:t>第 </a:t>
            </a:r>
            <a:r>
              <a:rPr lang="en-US" sz="2000" b="0" strike="noStrike" spc="-1">
                <a:solidFill>
                  <a:srgbClr val="000000"/>
                </a:solidFill>
                <a:latin typeface="游ゴシック"/>
              </a:rPr>
              <a:t>3 </a:t>
            </a:r>
            <a:r>
              <a:rPr lang="ja-JP" sz="2000" b="0" strike="noStrike" spc="-1">
                <a:solidFill>
                  <a:srgbClr val="000000"/>
                </a:solidFill>
                <a:latin typeface="游ゴシック"/>
              </a:rPr>
              <a:t>レベル</a:t>
            </a:r>
            <a:endParaRPr lang="en-US" sz="2000" b="0" strike="noStrike" spc="-1">
              <a:solidFill>
                <a:srgbClr val="000000"/>
              </a:solidFill>
              <a:latin typeface="游ゴシック"/>
            </a:endParaRPr>
          </a:p>
          <a:p>
            <a:pPr marL="1600200" lvl="3"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4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a:p>
            <a:pPr marL="2057400" lvl="4"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5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p:txBody>
      </p:sp>
      <p:sp>
        <p:nvSpPr>
          <p:cNvPr id="118" name="PlaceHolder 4"/>
          <p:cNvSpPr>
            <a:spLocks noGrp="1"/>
          </p:cNvSpPr>
          <p:nvPr>
            <p:ph type="dt"/>
          </p:nvPr>
        </p:nvSpPr>
        <p:spPr>
          <a:xfrm>
            <a:off x="1005480" y="7627680"/>
            <a:ext cx="3291480" cy="437760"/>
          </a:xfrm>
          <a:prstGeom prst="rect">
            <a:avLst/>
          </a:prstGeom>
        </p:spPr>
        <p:txBody>
          <a:bodyPr anchor="ctr">
            <a:noAutofit/>
          </a:bodyPr>
          <a:lstStyle/>
          <a:p>
            <a:pPr>
              <a:lnSpc>
                <a:spcPct val="100000"/>
              </a:lnSpc>
            </a:pPr>
            <a:fld id="{E60E7EB4-7EEF-4F8F-AD44-1926460B87AF}" type="datetime1">
              <a:rPr lang="en-US" sz="1200" b="0" strike="noStrike" spc="-1">
                <a:solidFill>
                  <a:srgbClr val="8B8B8B"/>
                </a:solidFill>
                <a:latin typeface="游ゴシック"/>
              </a:rPr>
              <a:t>7/30/2023</a:t>
            </a:fld>
            <a:endParaRPr lang="en-US" sz="1200" b="0" strike="noStrike" spc="-1">
              <a:latin typeface="Times New Roman"/>
            </a:endParaRPr>
          </a:p>
        </p:txBody>
      </p:sp>
      <p:sp>
        <p:nvSpPr>
          <p:cNvPr id="119" name="PlaceHolder 5"/>
          <p:cNvSpPr>
            <a:spLocks noGrp="1"/>
          </p:cNvSpPr>
          <p:nvPr>
            <p:ph type="ftr"/>
          </p:nvPr>
        </p:nvSpPr>
        <p:spPr>
          <a:xfrm>
            <a:off x="4845960" y="7627680"/>
            <a:ext cx="4937400" cy="437760"/>
          </a:xfrm>
          <a:prstGeom prst="rect">
            <a:avLst/>
          </a:prstGeom>
        </p:spPr>
        <p:txBody>
          <a:bodyPr anchor="ctr">
            <a:noAutofit/>
          </a:bodyPr>
          <a:lstStyle/>
          <a:p>
            <a:endParaRPr lang="en-US" sz="2400" b="0" strike="noStrike" spc="-1">
              <a:latin typeface="Times New Roman"/>
            </a:endParaRPr>
          </a:p>
        </p:txBody>
      </p:sp>
      <p:sp>
        <p:nvSpPr>
          <p:cNvPr id="120" name="PlaceHolder 6"/>
          <p:cNvSpPr>
            <a:spLocks noGrp="1"/>
          </p:cNvSpPr>
          <p:nvPr>
            <p:ph type="sldNum"/>
          </p:nvPr>
        </p:nvSpPr>
        <p:spPr>
          <a:xfrm>
            <a:off x="10332360" y="7627680"/>
            <a:ext cx="3291480" cy="437760"/>
          </a:xfrm>
          <a:prstGeom prst="rect">
            <a:avLst/>
          </a:prstGeom>
        </p:spPr>
        <p:txBody>
          <a:bodyPr anchor="ctr">
            <a:noAutofit/>
          </a:bodyPr>
          <a:lstStyle/>
          <a:p>
            <a:pPr algn="r">
              <a:lnSpc>
                <a:spcPct val="100000"/>
              </a:lnSpc>
            </a:pPr>
            <a:fld id="{7C87A3C6-0088-453F-B77B-9184E64965C5}" type="slidenum">
              <a:rPr lang="en-US" sz="1200" b="0" strike="noStrike" spc="-1">
                <a:solidFill>
                  <a:srgbClr val="8B8B8B"/>
                </a:solidFill>
                <a:latin typeface="游ゴシック"/>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731376" y="328320"/>
            <a:ext cx="13166496" cy="1373328"/>
          </a:xfrm>
          <a:prstGeom prst="rect">
            <a:avLst/>
          </a:prstGeom>
        </p:spPr>
        <p:txBody>
          <a:bodyPr lIns="0" tIns="0" rIns="0" bIns="0" anchor="ctr">
            <a:noAutofit/>
          </a:bodyPr>
          <a:lstStyle/>
          <a:p>
            <a:r>
              <a:rPr lang="zh-CN" altLang="en-US" sz="2160" b="0" strike="noStrike" spc="-1">
                <a:latin typeface="Arial"/>
              </a:rPr>
              <a:t>点击鼠标编辑标题文字格式</a:t>
            </a:r>
            <a:endParaRPr lang="en-US" sz="2160" b="0" strike="noStrike" spc="-1">
              <a:latin typeface="Arial"/>
            </a:endParaRPr>
          </a:p>
        </p:txBody>
      </p:sp>
      <p:sp>
        <p:nvSpPr>
          <p:cNvPr id="78" name="PlaceHolder 2"/>
          <p:cNvSpPr>
            <a:spLocks noGrp="1"/>
          </p:cNvSpPr>
          <p:nvPr>
            <p:ph type="body"/>
          </p:nvPr>
        </p:nvSpPr>
        <p:spPr>
          <a:xfrm>
            <a:off x="731376" y="1925424"/>
            <a:ext cx="13166496" cy="2275776"/>
          </a:xfrm>
          <a:prstGeom prst="rect">
            <a:avLst/>
          </a:prstGeom>
        </p:spPr>
        <p:txBody>
          <a:bodyPr lIns="0" tIns="0" rIns="0" bIns="0">
            <a:normAutofit fontScale="40000"/>
          </a:bodyPr>
          <a:lstStyle/>
          <a:p>
            <a:pPr marL="432000" indent="-324000">
              <a:spcBef>
                <a:spcPts val="1417"/>
              </a:spcBef>
              <a:buClr>
                <a:srgbClr val="000000"/>
              </a:buClr>
              <a:buSzPct val="45000"/>
              <a:buFont typeface="Wingdings" charset="2"/>
              <a:buChar char=""/>
            </a:pPr>
            <a:r>
              <a:rPr lang="zh-CN" altLang="en-US" sz="2160" b="0" strike="noStrike" spc="-1">
                <a:latin typeface="Arial"/>
              </a:rPr>
              <a:t>点击鼠标编辑大纲文字格式</a:t>
            </a:r>
            <a:endParaRPr lang="en-US" sz="2160" b="0" strike="noStrike" spc="-1">
              <a:latin typeface="Arial"/>
            </a:endParaRPr>
          </a:p>
          <a:p>
            <a:pPr marL="1036800" lvl="1" indent="-388800">
              <a:spcBef>
                <a:spcPts val="1361"/>
              </a:spcBef>
              <a:buClr>
                <a:srgbClr val="000000"/>
              </a:buClr>
              <a:buSzPct val="75000"/>
              <a:buFont typeface="Symbol" charset="2"/>
              <a:buChar char=""/>
            </a:pPr>
            <a:r>
              <a:rPr lang="zh-CN" altLang="en-US" sz="2160" b="0" strike="noStrike" spc="-1">
                <a:latin typeface="Arial"/>
              </a:rPr>
              <a:t>第二个大纲级</a:t>
            </a:r>
            <a:endParaRPr lang="en-US" sz="2160" b="0" strike="noStrike" spc="-1">
              <a:latin typeface="Arial"/>
            </a:endParaRPr>
          </a:p>
          <a:p>
            <a:pPr marL="1555200" lvl="2" indent="-345600">
              <a:spcBef>
                <a:spcPts val="1020"/>
              </a:spcBef>
              <a:buClr>
                <a:srgbClr val="000000"/>
              </a:buClr>
              <a:buSzPct val="45000"/>
              <a:buFont typeface="Wingdings" charset="2"/>
              <a:buChar char=""/>
            </a:pPr>
            <a:r>
              <a:rPr lang="zh-CN" altLang="en-US" sz="2160" b="0" strike="noStrike" spc="-1">
                <a:latin typeface="Arial"/>
              </a:rPr>
              <a:t>第三大纲级别</a:t>
            </a:r>
            <a:endParaRPr lang="en-US" sz="2160" b="0" strike="noStrike" spc="-1">
              <a:latin typeface="Arial"/>
            </a:endParaRPr>
          </a:p>
          <a:p>
            <a:pPr marL="2073600" lvl="3" indent="-259200">
              <a:spcBef>
                <a:spcPts val="680"/>
              </a:spcBef>
              <a:buClr>
                <a:srgbClr val="000000"/>
              </a:buClr>
              <a:buSzPct val="75000"/>
              <a:buFont typeface="Symbol" charset="2"/>
              <a:buChar char=""/>
            </a:pPr>
            <a:r>
              <a:rPr lang="zh-CN" altLang="en-US" sz="2160" b="0" strike="noStrike" spc="-1">
                <a:latin typeface="Arial"/>
              </a:rPr>
              <a:t>第四大纲级别</a:t>
            </a:r>
            <a:endParaRPr lang="en-US" sz="2160" b="0" strike="noStrike" spc="-1">
              <a:latin typeface="Arial"/>
            </a:endParaRPr>
          </a:p>
          <a:p>
            <a:pPr marL="2592000" lvl="4" indent="-259200">
              <a:spcBef>
                <a:spcPts val="340"/>
              </a:spcBef>
              <a:buClr>
                <a:srgbClr val="000000"/>
              </a:buClr>
              <a:buSzPct val="45000"/>
              <a:buFont typeface="Wingdings" charset="2"/>
              <a:buChar char=""/>
            </a:pPr>
            <a:r>
              <a:rPr lang="zh-CN" altLang="en-US" sz="2160" b="0" strike="noStrike" spc="-1">
                <a:latin typeface="Arial"/>
              </a:rPr>
              <a:t>第五大纲级别</a:t>
            </a:r>
            <a:endParaRPr lang="en-US" sz="2160" b="0" strike="noStrike" spc="-1">
              <a:latin typeface="Arial"/>
            </a:endParaRPr>
          </a:p>
          <a:p>
            <a:pPr marL="3110400" lvl="5" indent="-259200">
              <a:spcBef>
                <a:spcPts val="340"/>
              </a:spcBef>
              <a:buClr>
                <a:srgbClr val="000000"/>
              </a:buClr>
              <a:buSzPct val="45000"/>
              <a:buFont typeface="Wingdings" charset="2"/>
              <a:buChar char=""/>
            </a:pPr>
            <a:r>
              <a:rPr lang="zh-CN" altLang="en-US" sz="2160" b="0" strike="noStrike" spc="-1">
                <a:latin typeface="Arial"/>
              </a:rPr>
              <a:t>第六大纲级别</a:t>
            </a:r>
            <a:endParaRPr lang="en-US" sz="2160" b="0" strike="noStrike" spc="-1">
              <a:latin typeface="Arial"/>
            </a:endParaRPr>
          </a:p>
          <a:p>
            <a:pPr marL="3628800" lvl="6" indent="-259200">
              <a:spcBef>
                <a:spcPts val="340"/>
              </a:spcBef>
              <a:buClr>
                <a:srgbClr val="000000"/>
              </a:buClr>
              <a:buSzPct val="45000"/>
              <a:buFont typeface="Wingdings" charset="2"/>
              <a:buChar char=""/>
            </a:pPr>
            <a:r>
              <a:rPr lang="zh-CN" altLang="en-US" sz="2160" b="0" strike="noStrike" spc="-1">
                <a:latin typeface="Arial"/>
              </a:rPr>
              <a:t>第七大纲级别</a:t>
            </a:r>
            <a:endParaRPr lang="en-US" sz="2160" b="0" strike="noStrike" spc="-1">
              <a:latin typeface="Arial"/>
            </a:endParaRPr>
          </a:p>
        </p:txBody>
      </p:sp>
      <p:sp>
        <p:nvSpPr>
          <p:cNvPr id="79" name="PlaceHolder 3"/>
          <p:cNvSpPr>
            <a:spLocks noGrp="1"/>
          </p:cNvSpPr>
          <p:nvPr>
            <p:ph type="body"/>
          </p:nvPr>
        </p:nvSpPr>
        <p:spPr>
          <a:xfrm>
            <a:off x="731376" y="4418496"/>
            <a:ext cx="13166496" cy="2275776"/>
          </a:xfrm>
          <a:prstGeom prst="rect">
            <a:avLst/>
          </a:prstGeom>
        </p:spPr>
        <p:txBody>
          <a:bodyPr lIns="0" tIns="0" rIns="0" bIns="0">
            <a:normAutofit fontScale="40000"/>
          </a:bodyPr>
          <a:lstStyle/>
          <a:p>
            <a:pPr marL="432000" indent="-324000">
              <a:spcBef>
                <a:spcPts val="1417"/>
              </a:spcBef>
              <a:buClr>
                <a:srgbClr val="000000"/>
              </a:buClr>
              <a:buSzPct val="45000"/>
              <a:buFont typeface="Wingdings" charset="2"/>
              <a:buChar char=""/>
            </a:pPr>
            <a:r>
              <a:rPr lang="zh-CN" altLang="en-US" sz="2160" b="0" strike="noStrike" spc="-1">
                <a:latin typeface="Arial"/>
              </a:rPr>
              <a:t>点击鼠标编辑大纲文字格式</a:t>
            </a:r>
            <a:endParaRPr lang="en-US" sz="2160" b="0" strike="noStrike" spc="-1">
              <a:latin typeface="Arial"/>
            </a:endParaRPr>
          </a:p>
          <a:p>
            <a:pPr marL="1036800" lvl="1" indent="-388800">
              <a:spcBef>
                <a:spcPts val="1361"/>
              </a:spcBef>
              <a:buClr>
                <a:srgbClr val="000000"/>
              </a:buClr>
              <a:buSzPct val="75000"/>
              <a:buFont typeface="Symbol" charset="2"/>
              <a:buChar char=""/>
            </a:pPr>
            <a:r>
              <a:rPr lang="zh-CN" altLang="en-US" sz="2160" b="0" strike="noStrike" spc="-1">
                <a:latin typeface="Arial"/>
              </a:rPr>
              <a:t>第二个大纲级</a:t>
            </a:r>
            <a:endParaRPr lang="en-US" sz="2160" b="0" strike="noStrike" spc="-1">
              <a:latin typeface="Arial"/>
            </a:endParaRPr>
          </a:p>
          <a:p>
            <a:pPr marL="1555200" lvl="2" indent="-345600">
              <a:spcBef>
                <a:spcPts val="1020"/>
              </a:spcBef>
              <a:buClr>
                <a:srgbClr val="000000"/>
              </a:buClr>
              <a:buSzPct val="45000"/>
              <a:buFont typeface="Wingdings" charset="2"/>
              <a:buChar char=""/>
            </a:pPr>
            <a:r>
              <a:rPr lang="zh-CN" altLang="en-US" sz="2160" b="0" strike="noStrike" spc="-1">
                <a:latin typeface="Arial"/>
              </a:rPr>
              <a:t>第三大纲级别</a:t>
            </a:r>
            <a:endParaRPr lang="en-US" sz="2160" b="0" strike="noStrike" spc="-1">
              <a:latin typeface="Arial"/>
            </a:endParaRPr>
          </a:p>
          <a:p>
            <a:pPr marL="2073600" lvl="3" indent="-259200">
              <a:spcBef>
                <a:spcPts val="680"/>
              </a:spcBef>
              <a:buClr>
                <a:srgbClr val="000000"/>
              </a:buClr>
              <a:buSzPct val="75000"/>
              <a:buFont typeface="Symbol" charset="2"/>
              <a:buChar char=""/>
            </a:pPr>
            <a:r>
              <a:rPr lang="zh-CN" altLang="en-US" sz="2160" b="0" strike="noStrike" spc="-1">
                <a:latin typeface="Arial"/>
              </a:rPr>
              <a:t>第四大纲级别</a:t>
            </a:r>
            <a:endParaRPr lang="en-US" sz="2160" b="0" strike="noStrike" spc="-1">
              <a:latin typeface="Arial"/>
            </a:endParaRPr>
          </a:p>
          <a:p>
            <a:pPr marL="2592000" lvl="4" indent="-259200">
              <a:spcBef>
                <a:spcPts val="340"/>
              </a:spcBef>
              <a:buClr>
                <a:srgbClr val="000000"/>
              </a:buClr>
              <a:buSzPct val="45000"/>
              <a:buFont typeface="Wingdings" charset="2"/>
              <a:buChar char=""/>
            </a:pPr>
            <a:r>
              <a:rPr lang="zh-CN" altLang="en-US" sz="2160" b="0" strike="noStrike" spc="-1">
                <a:latin typeface="Arial"/>
              </a:rPr>
              <a:t>第五大纲级别</a:t>
            </a:r>
            <a:endParaRPr lang="en-US" sz="2160" b="0" strike="noStrike" spc="-1">
              <a:latin typeface="Arial"/>
            </a:endParaRPr>
          </a:p>
          <a:p>
            <a:pPr marL="3110400" lvl="5" indent="-259200">
              <a:spcBef>
                <a:spcPts val="340"/>
              </a:spcBef>
              <a:buClr>
                <a:srgbClr val="000000"/>
              </a:buClr>
              <a:buSzPct val="45000"/>
              <a:buFont typeface="Wingdings" charset="2"/>
              <a:buChar char=""/>
            </a:pPr>
            <a:r>
              <a:rPr lang="zh-CN" altLang="en-US" sz="2160" b="0" strike="noStrike" spc="-1">
                <a:latin typeface="Arial"/>
              </a:rPr>
              <a:t>第六大纲级别</a:t>
            </a:r>
            <a:endParaRPr lang="en-US" sz="2160" b="0" strike="noStrike" spc="-1">
              <a:latin typeface="Arial"/>
            </a:endParaRPr>
          </a:p>
          <a:p>
            <a:pPr marL="3628800" lvl="6" indent="-259200">
              <a:spcBef>
                <a:spcPts val="340"/>
              </a:spcBef>
              <a:buClr>
                <a:srgbClr val="000000"/>
              </a:buClr>
              <a:buSzPct val="45000"/>
              <a:buFont typeface="Wingdings" charset="2"/>
              <a:buChar char=""/>
            </a:pPr>
            <a:r>
              <a:rPr lang="zh-CN" altLang="en-US" sz="2160" b="0" strike="noStrike" spc="-1">
                <a:latin typeface="Arial"/>
              </a:rPr>
              <a:t>第七大纲级别</a:t>
            </a:r>
            <a:endParaRPr lang="en-US" sz="2160" b="0" strike="noStrike" spc="-1">
              <a:latin typeface="Arial"/>
            </a:endParaRPr>
          </a:p>
        </p:txBody>
      </p:sp>
    </p:spTree>
    <p:extLst>
      <p:ext uri="{BB962C8B-B14F-4D97-AF65-F5344CB8AC3E}">
        <p14:creationId xmlns:p14="http://schemas.microsoft.com/office/powerpoint/2010/main" val="41663144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518400" indent="-388800" algn="l" defTabSz="1097280" rtl="0" eaLnBrk="1" latinLnBrk="0" hangingPunct="1">
        <a:lnSpc>
          <a:spcPct val="90000"/>
        </a:lnSpc>
        <a:spcBef>
          <a:spcPts val="1700"/>
        </a:spcBef>
        <a:buClr>
          <a:srgbClr val="000000"/>
        </a:buClr>
        <a:buSzPct val="45000"/>
        <a:buFont typeface="Wingdings" charset="2"/>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7.xml"/><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2.mp4"/><Relationship Id="rId7"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2.png"/><Relationship Id="rId5" Type="http://schemas.microsoft.com/office/2007/relationships/media" Target="../media/media3.mp4"/><Relationship Id="rId10" Type="http://schemas.openxmlformats.org/officeDocument/2006/relationships/image" Target="../media/image21.png"/><Relationship Id="rId4" Type="http://schemas.openxmlformats.org/officeDocument/2006/relationships/video" Target="../media/media2.mp4"/><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0" y="0"/>
            <a:ext cx="14629680" cy="8168400"/>
          </a:xfrm>
          <a:prstGeom prst="rect">
            <a:avLst/>
          </a:prstGeom>
          <a:solidFill>
            <a:srgbClr val="ECECF3"/>
          </a:solidFill>
          <a:ln>
            <a:noFill/>
          </a:ln>
        </p:spPr>
        <p:style>
          <a:lnRef idx="0">
            <a:scrgbClr r="0" g="0" b="0"/>
          </a:lnRef>
          <a:fillRef idx="0">
            <a:scrgbClr r="0" g="0" b="0"/>
          </a:fillRef>
          <a:effectRef idx="0">
            <a:scrgbClr r="0" g="0" b="0"/>
          </a:effectRef>
          <a:fontRef idx="minor"/>
        </p:style>
      </p:sp>
      <p:sp>
        <p:nvSpPr>
          <p:cNvPr id="164" name="CustomShape 2"/>
          <p:cNvSpPr/>
          <p:nvPr/>
        </p:nvSpPr>
        <p:spPr>
          <a:xfrm>
            <a:off x="360" y="360"/>
            <a:ext cx="14629680" cy="8228880"/>
          </a:xfrm>
          <a:prstGeom prst="rect">
            <a:avLst/>
          </a:prstGeom>
          <a:solidFill>
            <a:srgbClr val="FFFFFF">
              <a:alpha val="75000"/>
            </a:srgbClr>
          </a:solidFill>
          <a:ln w="7560">
            <a:solidFill>
              <a:srgbClr val="FFFFFF"/>
            </a:solidFill>
            <a:round/>
          </a:ln>
        </p:spPr>
        <p:style>
          <a:lnRef idx="0">
            <a:scrgbClr r="0" g="0" b="0"/>
          </a:lnRef>
          <a:fillRef idx="0">
            <a:scrgbClr r="0" g="0" b="0"/>
          </a:fillRef>
          <a:effectRef idx="0">
            <a:scrgbClr r="0" g="0" b="0"/>
          </a:effectRef>
          <a:fontRef idx="minor"/>
        </p:style>
      </p:sp>
      <p:sp>
        <p:nvSpPr>
          <p:cNvPr id="165" name="CustomShape 3"/>
          <p:cNvSpPr/>
          <p:nvPr/>
        </p:nvSpPr>
        <p:spPr>
          <a:xfrm>
            <a:off x="833040" y="2422080"/>
            <a:ext cx="7476840" cy="165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tabLst>
                <a:tab pos="0" algn="l"/>
              </a:tabLst>
            </a:pPr>
            <a:r>
              <a:rPr lang="en-US" sz="4400" spc="-1" dirty="0">
                <a:solidFill>
                  <a:srgbClr val="000000"/>
                </a:solidFill>
                <a:latin typeface="游ゴシック Light"/>
              </a:rPr>
              <a:t>LiDAR gait recognition using simulation data      </a:t>
            </a:r>
          </a:p>
        </p:txBody>
      </p:sp>
      <p:sp>
        <p:nvSpPr>
          <p:cNvPr id="166" name="CustomShape 4"/>
          <p:cNvSpPr/>
          <p:nvPr/>
        </p:nvSpPr>
        <p:spPr>
          <a:xfrm>
            <a:off x="833040" y="5377320"/>
            <a:ext cx="354600" cy="352080"/>
          </a:xfrm>
          <a:prstGeom prst="roundRect">
            <a:avLst>
              <a:gd name="adj" fmla="val 25916657"/>
            </a:avLst>
          </a:prstGeom>
          <a:noFill/>
          <a:ln w="7560">
            <a:solidFill>
              <a:srgbClr val="FFFFFF"/>
            </a:solidFill>
            <a:round/>
          </a:ln>
        </p:spPr>
        <p:style>
          <a:lnRef idx="0">
            <a:scrgbClr r="0" g="0" b="0"/>
          </a:lnRef>
          <a:fillRef idx="0">
            <a:scrgbClr r="0" g="0" b="0"/>
          </a:fillRef>
          <a:effectRef idx="0">
            <a:scrgbClr r="0" g="0" b="0"/>
          </a:effectRef>
          <a:fontRef idx="minor"/>
        </p:style>
      </p:sp>
      <p:sp>
        <p:nvSpPr>
          <p:cNvPr id="167" name="CustomShape 5"/>
          <p:cNvSpPr/>
          <p:nvPr/>
        </p:nvSpPr>
        <p:spPr>
          <a:xfrm>
            <a:off x="1011600" y="5360760"/>
            <a:ext cx="1797480" cy="385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tabLst>
                <a:tab pos="0" algn="l"/>
              </a:tabLst>
            </a:pPr>
            <a:r>
              <a:rPr lang="en-US" sz="2400" b="1" strike="noStrike" spc="-1">
                <a:solidFill>
                  <a:srgbClr val="000000"/>
                </a:solidFill>
                <a:latin typeface="Yu Gothic"/>
                <a:ea typeface="Roboto"/>
              </a:rPr>
              <a:t>M1 Zhang Runshi</a:t>
            </a:r>
            <a:endParaRPr lang="en-US" sz="2400" b="0" strike="noStrike" spc="-1">
              <a:latin typeface="Arial"/>
            </a:endParaRPr>
          </a:p>
        </p:txBody>
      </p:sp>
      <p:pic>
        <p:nvPicPr>
          <p:cNvPr id="168" name="Image 1" descr="preencoded.png"/>
          <p:cNvPicPr/>
          <p:nvPr/>
        </p:nvPicPr>
        <p:blipFill>
          <a:blip r:embed="rId3"/>
          <a:stretch/>
        </p:blipFill>
        <p:spPr>
          <a:xfrm>
            <a:off x="9144000" y="0"/>
            <a:ext cx="5485680" cy="81684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0" y="0"/>
            <a:ext cx="14629680" cy="8168400"/>
          </a:xfrm>
          <a:prstGeom prst="rect">
            <a:avLst/>
          </a:prstGeom>
          <a:solidFill>
            <a:srgbClr val="ECECF3"/>
          </a:solidFill>
          <a:ln>
            <a:noFill/>
          </a:ln>
        </p:spPr>
        <p:style>
          <a:lnRef idx="0">
            <a:scrgbClr r="0" g="0" b="0"/>
          </a:lnRef>
          <a:fillRef idx="0">
            <a:scrgbClr r="0" g="0" b="0"/>
          </a:fillRef>
          <a:effectRef idx="0">
            <a:scrgbClr r="0" g="0" b="0"/>
          </a:effectRef>
          <a:fontRef idx="minor"/>
        </p:style>
      </p:sp>
      <p:sp>
        <p:nvSpPr>
          <p:cNvPr id="302" name="CustomShape 2"/>
          <p:cNvSpPr/>
          <p:nvPr/>
        </p:nvSpPr>
        <p:spPr>
          <a:xfrm>
            <a:off x="0" y="0"/>
            <a:ext cx="14629680" cy="8228880"/>
          </a:xfrm>
          <a:prstGeom prst="rect">
            <a:avLst/>
          </a:prstGeom>
          <a:solidFill>
            <a:srgbClr val="FFFFFF">
              <a:alpha val="75000"/>
            </a:srgbClr>
          </a:solidFill>
          <a:ln w="7560">
            <a:solidFill>
              <a:srgbClr val="FFFFFF"/>
            </a:solidFill>
            <a:round/>
          </a:ln>
        </p:spPr>
        <p:style>
          <a:lnRef idx="0">
            <a:scrgbClr r="0" g="0" b="0"/>
          </a:lnRef>
          <a:fillRef idx="0">
            <a:scrgbClr r="0" g="0" b="0"/>
          </a:fillRef>
          <a:effectRef idx="0">
            <a:scrgbClr r="0" g="0" b="0"/>
          </a:effectRef>
          <a:fontRef idx="minor"/>
        </p:style>
      </p:sp>
      <p:sp>
        <p:nvSpPr>
          <p:cNvPr id="303" name="CustomShape 3"/>
          <p:cNvSpPr/>
          <p:nvPr/>
        </p:nvSpPr>
        <p:spPr>
          <a:xfrm>
            <a:off x="833040" y="2518920"/>
            <a:ext cx="4443120" cy="688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5468"/>
              </a:lnSpc>
              <a:tabLst>
                <a:tab pos="0" algn="l"/>
              </a:tabLst>
            </a:pPr>
            <a:r>
              <a:rPr lang="zh-CN" sz="4380" b="0" strike="noStrike" spc="-1">
                <a:solidFill>
                  <a:srgbClr val="1B1B27"/>
                </a:solidFill>
                <a:latin typeface="Raleway"/>
                <a:ea typeface="Raleway"/>
              </a:rPr>
              <a:t>总结</a:t>
            </a:r>
            <a:endParaRPr lang="en-US" sz="4380" b="0" strike="noStrike" spc="-1">
              <a:latin typeface="Arial"/>
            </a:endParaRPr>
          </a:p>
        </p:txBody>
      </p:sp>
      <p:sp>
        <p:nvSpPr>
          <p:cNvPr id="304" name="CustomShape 4"/>
          <p:cNvSpPr/>
          <p:nvPr/>
        </p:nvSpPr>
        <p:spPr>
          <a:xfrm>
            <a:off x="833040" y="3759480"/>
            <a:ext cx="2665440" cy="412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3280"/>
              </a:lnSpc>
              <a:tabLst>
                <a:tab pos="0" algn="l"/>
              </a:tabLst>
            </a:pPr>
            <a:r>
              <a:rPr lang="zh-CN" sz="2630" b="0" strike="noStrike" spc="-1">
                <a:solidFill>
                  <a:srgbClr val="1B1B27"/>
                </a:solidFill>
                <a:latin typeface="Raleway"/>
                <a:ea typeface="Raleway"/>
              </a:rPr>
              <a:t>研究内容</a:t>
            </a:r>
            <a:endParaRPr lang="en-US" sz="2630" b="0" strike="noStrike" spc="-1">
              <a:latin typeface="Arial"/>
            </a:endParaRPr>
          </a:p>
        </p:txBody>
      </p:sp>
      <p:sp>
        <p:nvSpPr>
          <p:cNvPr id="305" name="CustomShape 5"/>
          <p:cNvSpPr/>
          <p:nvPr/>
        </p:nvSpPr>
        <p:spPr>
          <a:xfrm>
            <a:off x="833040" y="4393440"/>
            <a:ext cx="3958920" cy="70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2798"/>
              </a:lnSpc>
              <a:tabLst>
                <a:tab pos="0" algn="l"/>
              </a:tabLst>
            </a:pPr>
            <a:r>
              <a:rPr lang="zh-CN" sz="1750" b="0" strike="noStrike" spc="-1">
                <a:solidFill>
                  <a:srgbClr val="3C3939"/>
                </a:solidFill>
                <a:latin typeface="Roboto"/>
                <a:ea typeface="Roboto"/>
              </a:rPr>
              <a:t>本次研究的内容主要是步态识别技术在模拟环境中的应用和优化。</a:t>
            </a:r>
            <a:endParaRPr lang="en-US" sz="1750" b="0" strike="noStrike" spc="-1">
              <a:latin typeface="Arial"/>
            </a:endParaRPr>
          </a:p>
        </p:txBody>
      </p:sp>
      <p:sp>
        <p:nvSpPr>
          <p:cNvPr id="306" name="CustomShape 6"/>
          <p:cNvSpPr/>
          <p:nvPr/>
        </p:nvSpPr>
        <p:spPr>
          <a:xfrm>
            <a:off x="5342400" y="3759480"/>
            <a:ext cx="2665440" cy="412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3280"/>
              </a:lnSpc>
              <a:tabLst>
                <a:tab pos="0" algn="l"/>
              </a:tabLst>
            </a:pPr>
            <a:r>
              <a:rPr lang="zh-CN" sz="2630" b="0" strike="noStrike" spc="-1">
                <a:solidFill>
                  <a:srgbClr val="1B1B27"/>
                </a:solidFill>
                <a:latin typeface="Raleway"/>
                <a:ea typeface="Raleway"/>
              </a:rPr>
              <a:t>研究意义</a:t>
            </a:r>
            <a:endParaRPr lang="en-US" sz="2630" b="0" strike="noStrike" spc="-1">
              <a:latin typeface="Arial"/>
            </a:endParaRPr>
          </a:p>
        </p:txBody>
      </p:sp>
      <p:sp>
        <p:nvSpPr>
          <p:cNvPr id="307" name="CustomShape 7"/>
          <p:cNvSpPr/>
          <p:nvPr/>
        </p:nvSpPr>
        <p:spPr>
          <a:xfrm>
            <a:off x="5342400" y="4393440"/>
            <a:ext cx="3958920" cy="105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2798"/>
              </a:lnSpc>
              <a:tabLst>
                <a:tab pos="0" algn="l"/>
              </a:tabLst>
            </a:pPr>
            <a:r>
              <a:rPr lang="zh-CN" sz="1750" b="0" strike="noStrike" spc="-1">
                <a:solidFill>
                  <a:srgbClr val="3C3939"/>
                </a:solidFill>
                <a:latin typeface="Roboto"/>
                <a:ea typeface="Roboto"/>
              </a:rPr>
              <a:t>步态识别技术可以在多个领域中发挥作用，例如监控领域、医学领域等，有着广泛的应用前景。</a:t>
            </a:r>
            <a:endParaRPr lang="en-US" sz="1750" b="0" strike="noStrike" spc="-1">
              <a:latin typeface="Arial"/>
            </a:endParaRPr>
          </a:p>
        </p:txBody>
      </p:sp>
      <p:sp>
        <p:nvSpPr>
          <p:cNvPr id="308" name="CustomShape 8"/>
          <p:cNvSpPr/>
          <p:nvPr/>
        </p:nvSpPr>
        <p:spPr>
          <a:xfrm>
            <a:off x="9851400" y="3759480"/>
            <a:ext cx="2665440" cy="412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3280"/>
              </a:lnSpc>
              <a:tabLst>
                <a:tab pos="0" algn="l"/>
              </a:tabLst>
            </a:pPr>
            <a:r>
              <a:rPr lang="zh-CN" sz="2630" b="0" strike="noStrike" spc="-1">
                <a:solidFill>
                  <a:srgbClr val="1B1B27"/>
                </a:solidFill>
                <a:latin typeface="Raleway"/>
                <a:ea typeface="Raleway"/>
              </a:rPr>
              <a:t>未来展望</a:t>
            </a:r>
            <a:endParaRPr lang="en-US" sz="2630" b="0" strike="noStrike" spc="-1">
              <a:latin typeface="Arial"/>
            </a:endParaRPr>
          </a:p>
        </p:txBody>
      </p:sp>
      <p:sp>
        <p:nvSpPr>
          <p:cNvPr id="309" name="CustomShape 9"/>
          <p:cNvSpPr/>
          <p:nvPr/>
        </p:nvSpPr>
        <p:spPr>
          <a:xfrm>
            <a:off x="9851400" y="4393440"/>
            <a:ext cx="3958920" cy="105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2798"/>
              </a:lnSpc>
              <a:tabLst>
                <a:tab pos="0" algn="l"/>
              </a:tabLst>
            </a:pPr>
            <a:r>
              <a:rPr lang="zh-CN" sz="1750" b="0" strike="noStrike" spc="-1">
                <a:solidFill>
                  <a:srgbClr val="3C3939"/>
                </a:solidFill>
                <a:latin typeface="Roboto"/>
                <a:ea typeface="Roboto"/>
              </a:rPr>
              <a:t>针对步态识别技术存在的局限性和问题，我们将继续探索更加先进的技术和方法。</a:t>
            </a:r>
            <a:endParaRPr lang="en-US" sz="175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0" y="0"/>
            <a:ext cx="14629680" cy="8168400"/>
          </a:xfrm>
          <a:prstGeom prst="rect">
            <a:avLst/>
          </a:prstGeom>
          <a:solidFill>
            <a:srgbClr val="ECECF3"/>
          </a:solidFill>
          <a:ln>
            <a:noFill/>
          </a:ln>
        </p:spPr>
        <p:style>
          <a:lnRef idx="0">
            <a:scrgbClr r="0" g="0" b="0"/>
          </a:lnRef>
          <a:fillRef idx="0">
            <a:scrgbClr r="0" g="0" b="0"/>
          </a:fillRef>
          <a:effectRef idx="0">
            <a:scrgbClr r="0" g="0" b="0"/>
          </a:effectRef>
          <a:fontRef idx="minor"/>
        </p:style>
      </p:sp>
      <p:sp>
        <p:nvSpPr>
          <p:cNvPr id="170" name="CustomShape 2"/>
          <p:cNvSpPr/>
          <p:nvPr/>
        </p:nvSpPr>
        <p:spPr>
          <a:xfrm>
            <a:off x="720" y="720"/>
            <a:ext cx="14629680" cy="8228880"/>
          </a:xfrm>
          <a:prstGeom prst="rect">
            <a:avLst/>
          </a:prstGeom>
          <a:solidFill>
            <a:srgbClr val="FFFFFF">
              <a:alpha val="75000"/>
            </a:srgbClr>
          </a:solidFill>
          <a:ln w="7560">
            <a:solidFill>
              <a:srgbClr val="FFFFFF"/>
            </a:solidFill>
            <a:round/>
          </a:ln>
        </p:spPr>
        <p:style>
          <a:lnRef idx="0">
            <a:scrgbClr r="0" g="0" b="0"/>
          </a:lnRef>
          <a:fillRef idx="0">
            <a:scrgbClr r="0" g="0" b="0"/>
          </a:fillRef>
          <a:effectRef idx="0">
            <a:scrgbClr r="0" g="0" b="0"/>
          </a:effectRef>
          <a:fontRef idx="minor"/>
        </p:style>
        <p:txBody>
          <a:bodyPr/>
          <a:lstStyle/>
          <a:p>
            <a:endParaRPr lang="zh-CN" altLang="en-US" dirty="0"/>
          </a:p>
        </p:txBody>
      </p:sp>
      <p:sp>
        <p:nvSpPr>
          <p:cNvPr id="171" name="CustomShape 3"/>
          <p:cNvSpPr/>
          <p:nvPr/>
        </p:nvSpPr>
        <p:spPr>
          <a:xfrm>
            <a:off x="596520" y="792000"/>
            <a:ext cx="4443120" cy="688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90000"/>
              </a:lnSpc>
              <a:tabLst>
                <a:tab pos="0" algn="l"/>
              </a:tabLst>
            </a:pPr>
            <a:r>
              <a:rPr lang="en-US" sz="4400" spc="-1" dirty="0">
                <a:solidFill>
                  <a:srgbClr val="000000"/>
                </a:solidFill>
                <a:latin typeface="游ゴシック Light"/>
              </a:rPr>
              <a:t>Background </a:t>
            </a:r>
          </a:p>
        </p:txBody>
      </p:sp>
      <p:pic>
        <p:nvPicPr>
          <p:cNvPr id="172" name="図 4"/>
          <p:cNvPicPr/>
          <p:nvPr/>
        </p:nvPicPr>
        <p:blipFill>
          <a:blip r:embed="rId3"/>
          <a:srcRect l="56986" t="34735" r="18752" b="31375"/>
          <a:stretch/>
        </p:blipFill>
        <p:spPr>
          <a:xfrm>
            <a:off x="9686880" y="3121200"/>
            <a:ext cx="4641120" cy="3646800"/>
          </a:xfrm>
          <a:prstGeom prst="rect">
            <a:avLst/>
          </a:prstGeom>
          <a:ln>
            <a:noFill/>
          </a:ln>
        </p:spPr>
      </p:pic>
      <p:sp>
        <p:nvSpPr>
          <p:cNvPr id="173" name="TextShape 4"/>
          <p:cNvSpPr txBox="1"/>
          <p:nvPr/>
        </p:nvSpPr>
        <p:spPr>
          <a:xfrm>
            <a:off x="9606600" y="6984000"/>
            <a:ext cx="4577400" cy="785160"/>
          </a:xfrm>
          <a:prstGeom prst="rect">
            <a:avLst/>
          </a:prstGeom>
          <a:noFill/>
          <a:ln>
            <a:noFill/>
          </a:ln>
        </p:spPr>
        <p:txBody>
          <a:bodyPr lIns="90000" tIns="45000" rIns="90000" bIns="45000">
            <a:noAutofit/>
          </a:bodyPr>
          <a:lstStyle/>
          <a:p>
            <a:r>
              <a:rPr lang="en-US" sz="2200" b="0" strike="noStrike" spc="-1">
                <a:latin typeface="Arial"/>
              </a:rPr>
              <a:t>Observation Example Using LiDAR </a:t>
            </a:r>
          </a:p>
          <a:p>
            <a:pPr algn="ctr">
              <a:lnSpc>
                <a:spcPct val="100000"/>
              </a:lnSpc>
            </a:pPr>
            <a:r>
              <a:rPr lang="en-US" sz="1400" b="0" strike="noStrike" spc="-1">
                <a:latin typeface="Arial"/>
                <a:ea typeface="Noto Sans CJK SC"/>
              </a:rPr>
              <a:t> </a:t>
            </a:r>
            <a:r>
              <a:rPr lang="en-US" sz="1400" b="0" strike="noStrike" spc="-1">
                <a:solidFill>
                  <a:srgbClr val="000000"/>
                </a:solidFill>
                <a:latin typeface="游ゴシック"/>
              </a:rPr>
              <a:t>[Kidono+ 2011] Fig. 1 Copyright 2011 IEEE</a:t>
            </a:r>
            <a:endParaRPr lang="en-US" sz="1400" b="0" strike="noStrike" spc="-1">
              <a:latin typeface="Arial"/>
            </a:endParaRPr>
          </a:p>
        </p:txBody>
      </p:sp>
      <p:sp>
        <p:nvSpPr>
          <p:cNvPr id="174" name="TextShape 5"/>
          <p:cNvSpPr txBox="1"/>
          <p:nvPr/>
        </p:nvSpPr>
        <p:spPr>
          <a:xfrm>
            <a:off x="596520" y="2444898"/>
            <a:ext cx="6451200" cy="532800"/>
          </a:xfrm>
          <a:prstGeom prst="rect">
            <a:avLst/>
          </a:prstGeom>
          <a:noFill/>
          <a:ln>
            <a:noFill/>
          </a:ln>
        </p:spPr>
        <p:txBody>
          <a:bodyPr lIns="90000" tIns="45000" rIns="90000" bIns="45000">
            <a:noAutofit/>
          </a:bodyPr>
          <a:lstStyle/>
          <a:p>
            <a:r>
              <a:rPr lang="en-US" sz="2400" b="1" strike="noStrike" spc="-1" dirty="0">
                <a:solidFill>
                  <a:srgbClr val="000000"/>
                </a:solidFill>
                <a:latin typeface="Yu Gothic"/>
              </a:rPr>
              <a:t>Expected to be used for self-driving car</a:t>
            </a:r>
            <a:endParaRPr lang="en-US" sz="2400" b="1" strike="noStrike" spc="-1" dirty="0">
              <a:latin typeface="Arial"/>
            </a:endParaRPr>
          </a:p>
        </p:txBody>
      </p:sp>
      <p:sp>
        <p:nvSpPr>
          <p:cNvPr id="2" name="文本框 1">
            <a:extLst>
              <a:ext uri="{FF2B5EF4-FFF2-40B4-BE49-F238E27FC236}">
                <a16:creationId xmlns:a16="http://schemas.microsoft.com/office/drawing/2014/main" id="{449564E3-0A57-7F9B-F8A5-C573E744220F}"/>
              </a:ext>
            </a:extLst>
          </p:cNvPr>
          <p:cNvSpPr txBox="1"/>
          <p:nvPr/>
        </p:nvSpPr>
        <p:spPr>
          <a:xfrm>
            <a:off x="787789" y="3050065"/>
            <a:ext cx="8597411" cy="1569660"/>
          </a:xfrm>
          <a:prstGeom prst="rect">
            <a:avLst/>
          </a:prstGeom>
          <a:noFill/>
        </p:spPr>
        <p:txBody>
          <a:bodyPr wrap="square" rtlCol="0">
            <a:spAutoFit/>
          </a:bodyPr>
          <a:lstStyle/>
          <a:p>
            <a:pPr lvl="1"/>
            <a:r>
              <a:rPr kumimoji="1" lang="en-US" altLang="ja-JP" sz="2400" dirty="0"/>
              <a:t>Sensors: On-board camera, </a:t>
            </a:r>
            <a:r>
              <a:rPr kumimoji="1" lang="en-US" altLang="ja-JP" sz="2400" dirty="0">
                <a:solidFill>
                  <a:srgbClr val="FF0000"/>
                </a:solidFill>
              </a:rPr>
              <a:t>LiDAR</a:t>
            </a:r>
            <a:r>
              <a:rPr kumimoji="1" lang="en-US" altLang="ja-JP" sz="2400" dirty="0"/>
              <a:t> (Light Detection and Ranging)</a:t>
            </a:r>
          </a:p>
          <a:p>
            <a:pPr lvl="1"/>
            <a:endParaRPr kumimoji="1" lang="en-US" altLang="ja-JP" sz="2400" dirty="0"/>
          </a:p>
          <a:p>
            <a:pPr lvl="1"/>
            <a:r>
              <a:rPr kumimoji="1" lang="en-US" altLang="ja-JP" sz="2400" dirty="0"/>
              <a:t>Recognition targets: Obstacles, signs, </a:t>
            </a:r>
            <a:r>
              <a:rPr kumimoji="1" lang="en-US" altLang="ja-JP" sz="2400" dirty="0">
                <a:solidFill>
                  <a:srgbClr val="FF0000"/>
                </a:solidFill>
              </a:rPr>
              <a:t>pedestrians</a:t>
            </a:r>
          </a:p>
        </p:txBody>
      </p:sp>
      <p:sp>
        <p:nvSpPr>
          <p:cNvPr id="6" name="文本框 5">
            <a:extLst>
              <a:ext uri="{FF2B5EF4-FFF2-40B4-BE49-F238E27FC236}">
                <a16:creationId xmlns:a16="http://schemas.microsoft.com/office/drawing/2014/main" id="{9E96BB96-D29C-9D2A-C7A4-464D0C141BD9}"/>
              </a:ext>
            </a:extLst>
          </p:cNvPr>
          <p:cNvSpPr txBox="1"/>
          <p:nvPr/>
        </p:nvSpPr>
        <p:spPr>
          <a:xfrm>
            <a:off x="787789" y="5006377"/>
            <a:ext cx="7789985" cy="461665"/>
          </a:xfrm>
          <a:prstGeom prst="rect">
            <a:avLst/>
          </a:prstGeom>
          <a:noFill/>
        </p:spPr>
        <p:txBody>
          <a:bodyPr wrap="square">
            <a:spAutoFit/>
          </a:bodyPr>
          <a:lstStyle/>
          <a:p>
            <a:pPr lvl="1"/>
            <a:r>
              <a:rPr kumimoji="1" lang="zh-CN" altLang="en-US" sz="2400" dirty="0"/>
              <a:t>Gait recognition</a:t>
            </a:r>
            <a:r>
              <a:rPr kumimoji="1" lang="en-US" altLang="zh-CN" sz="2400" dirty="0"/>
              <a:t>:</a:t>
            </a:r>
            <a:r>
              <a:rPr kumimoji="1" lang="zh-CN" altLang="en-US" sz="2400" dirty="0"/>
              <a:t> enhances the safety of </a:t>
            </a:r>
            <a:r>
              <a:rPr kumimoji="1" lang="en-US" altLang="zh-CN" sz="2400" dirty="0"/>
              <a:t>self-</a:t>
            </a:r>
            <a:r>
              <a:rPr kumimoji="1" lang="zh-CN" altLang="en-US" sz="2400" dirty="0"/>
              <a:t>driving.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579960" y="492480"/>
            <a:ext cx="13159800" cy="1590120"/>
          </a:xfrm>
          <a:prstGeom prst="rect">
            <a:avLst/>
          </a:prstGeom>
          <a:noFill/>
          <a:ln>
            <a:noFill/>
          </a:ln>
        </p:spPr>
        <p:txBody>
          <a:bodyPr anchor="ctr">
            <a:normAutofit/>
          </a:bodyPr>
          <a:lstStyle/>
          <a:p>
            <a:pPr>
              <a:lnSpc>
                <a:spcPct val="90000"/>
              </a:lnSpc>
            </a:pPr>
            <a:r>
              <a:rPr lang="en-US" altLang="zh-CN" sz="4400" spc="-1" dirty="0">
                <a:solidFill>
                  <a:srgbClr val="000000"/>
                </a:solidFill>
                <a:latin typeface="游ゴシック Light"/>
              </a:rPr>
              <a:t>Related research</a:t>
            </a:r>
          </a:p>
          <a:p>
            <a:pPr>
              <a:lnSpc>
                <a:spcPct val="90000"/>
              </a:lnSpc>
            </a:pPr>
            <a:endParaRPr lang="en-US" sz="4400" spc="-1" dirty="0">
              <a:solidFill>
                <a:srgbClr val="000000"/>
              </a:solidFill>
              <a:latin typeface="游ゴシック Light"/>
            </a:endParaRPr>
          </a:p>
        </p:txBody>
      </p:sp>
      <p:sp>
        <p:nvSpPr>
          <p:cNvPr id="189" name="TextShape 2"/>
          <p:cNvSpPr txBox="1"/>
          <p:nvPr/>
        </p:nvSpPr>
        <p:spPr>
          <a:xfrm>
            <a:off x="1006200" y="1849930"/>
            <a:ext cx="12618000" cy="1695128"/>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en-US" altLang="zh-CN" sz="2800" dirty="0"/>
              <a:t>Lidar-based Gait Analysis</a:t>
            </a:r>
            <a:r>
              <a:rPr lang="en-US" sz="1800" b="0" strike="noStrike" spc="-1" dirty="0">
                <a:solidFill>
                  <a:srgbClr val="000000"/>
                </a:solidFill>
                <a:latin typeface="游ゴシック"/>
              </a:rPr>
              <a:t>[</a:t>
            </a:r>
            <a:r>
              <a:rPr lang="en-US" sz="1800" b="0" strike="noStrike" spc="-1" dirty="0" err="1">
                <a:solidFill>
                  <a:srgbClr val="000000"/>
                </a:solidFill>
                <a:latin typeface="游ゴシック"/>
              </a:rPr>
              <a:t>Galai</a:t>
            </a:r>
            <a:r>
              <a:rPr lang="en-US" sz="1800" b="0" strike="noStrike" spc="-1" dirty="0">
                <a:solidFill>
                  <a:srgbClr val="000000"/>
                </a:solidFill>
                <a:latin typeface="游ゴシック"/>
              </a:rPr>
              <a:t>, </a:t>
            </a:r>
            <a:r>
              <a:rPr lang="en-US" sz="1800" b="0" strike="noStrike" spc="-1" dirty="0" err="1">
                <a:solidFill>
                  <a:srgbClr val="000000"/>
                </a:solidFill>
                <a:latin typeface="游ゴシック"/>
              </a:rPr>
              <a:t>Benedek</a:t>
            </a:r>
            <a:r>
              <a:rPr lang="en-US" sz="1800" b="0" strike="noStrike" spc="-1" dirty="0">
                <a:solidFill>
                  <a:srgbClr val="000000"/>
                </a:solidFill>
                <a:latin typeface="游ゴシック"/>
              </a:rPr>
              <a:t> 2015][Yamada+ 2020]</a:t>
            </a:r>
          </a:p>
          <a:p>
            <a:pPr marL="685800" lvl="1" indent="-228240">
              <a:lnSpc>
                <a:spcPct val="90000"/>
              </a:lnSpc>
              <a:spcBef>
                <a:spcPts val="499"/>
              </a:spcBef>
              <a:buClr>
                <a:srgbClr val="000000"/>
              </a:buClr>
              <a:buFont typeface="Arial"/>
              <a:buChar char="•"/>
            </a:pPr>
            <a:r>
              <a:rPr lang="en-US" altLang="zh-CN" sz="2400" b="0" i="0" dirty="0">
                <a:solidFill>
                  <a:srgbClr val="374151"/>
                </a:solidFill>
                <a:effectLst/>
                <a:latin typeface="Söhne"/>
              </a:rPr>
              <a:t>The method uses a visual-based approach, projecting the observed point cloud onto a silhouette image</a:t>
            </a:r>
          </a:p>
          <a:p>
            <a:pPr marL="685800" lvl="1" indent="-228240">
              <a:lnSpc>
                <a:spcPct val="90000"/>
              </a:lnSpc>
              <a:spcBef>
                <a:spcPts val="499"/>
              </a:spcBef>
              <a:buClr>
                <a:srgbClr val="000000"/>
              </a:buClr>
              <a:buFont typeface="Arial"/>
              <a:buChar char="•"/>
            </a:pPr>
            <a:r>
              <a:rPr lang="en-US" altLang="ja-JP" sz="2400" dirty="0">
                <a:solidFill>
                  <a:srgbClr val="374151"/>
                </a:solidFill>
                <a:latin typeface="Söhne"/>
              </a:rPr>
              <a:t>It requires data with a vertical resolution of </a:t>
            </a:r>
            <a:r>
              <a:rPr lang="en-US" altLang="ja-JP" sz="2400" dirty="0">
                <a:solidFill>
                  <a:srgbClr val="FF0000"/>
                </a:solidFill>
                <a:latin typeface="Söhne"/>
              </a:rPr>
              <a:t>20 </a:t>
            </a:r>
            <a:r>
              <a:rPr lang="en-US" altLang="ja-JP" sz="2400" dirty="0">
                <a:solidFill>
                  <a:srgbClr val="374151"/>
                </a:solidFill>
                <a:latin typeface="Söhne"/>
              </a:rPr>
              <a:t>to </a:t>
            </a:r>
            <a:r>
              <a:rPr lang="en-US" altLang="ja-JP" sz="2400" dirty="0">
                <a:solidFill>
                  <a:srgbClr val="FF0000"/>
                </a:solidFill>
                <a:latin typeface="Söhne"/>
              </a:rPr>
              <a:t>30</a:t>
            </a:r>
            <a:r>
              <a:rPr lang="en-US" altLang="ja-JP" sz="2400" dirty="0">
                <a:solidFill>
                  <a:srgbClr val="374151"/>
                </a:solidFill>
                <a:latin typeface="Söhne"/>
              </a:rPr>
              <a:t> pixels and several </a:t>
            </a:r>
            <a:r>
              <a:rPr lang="en-US" altLang="ja-JP" sz="2400" dirty="0">
                <a:solidFill>
                  <a:srgbClr val="FF0000"/>
                </a:solidFill>
                <a:latin typeface="Söhne"/>
              </a:rPr>
              <a:t>hundred points</a:t>
            </a:r>
            <a:r>
              <a:rPr lang="en-US" altLang="ja-JP" sz="2400" dirty="0">
                <a:solidFill>
                  <a:srgbClr val="374151"/>
                </a:solidFill>
                <a:latin typeface="Söhne"/>
              </a:rPr>
              <a:t>.</a:t>
            </a:r>
            <a:endParaRPr lang="en-US" sz="2400" b="0" strike="noStrike" spc="-1" dirty="0">
              <a:solidFill>
                <a:srgbClr val="000000"/>
              </a:solidFill>
              <a:latin typeface="游ゴシック"/>
            </a:endParaRPr>
          </a:p>
          <a:p>
            <a:endParaRPr lang="en-US" sz="2400" b="0" strike="noStrike" spc="-1" dirty="0">
              <a:solidFill>
                <a:srgbClr val="000000"/>
              </a:solidFill>
              <a:latin typeface="游ゴシック"/>
            </a:endParaRPr>
          </a:p>
          <a:p>
            <a:pPr marL="457200">
              <a:lnSpc>
                <a:spcPct val="90000"/>
              </a:lnSpc>
              <a:spcBef>
                <a:spcPts val="499"/>
              </a:spcBef>
              <a:tabLst>
                <a:tab pos="0" algn="l"/>
              </a:tabLst>
            </a:pPr>
            <a:endParaRPr lang="en-US" sz="2400" b="0" strike="noStrike" spc="-1" dirty="0">
              <a:solidFill>
                <a:srgbClr val="000000"/>
              </a:solidFill>
              <a:latin typeface="游ゴシック"/>
            </a:endParaRPr>
          </a:p>
        </p:txBody>
      </p:sp>
      <p:sp>
        <p:nvSpPr>
          <p:cNvPr id="190" name="TextShape 3"/>
          <p:cNvSpPr txBox="1"/>
          <p:nvPr/>
        </p:nvSpPr>
        <p:spPr>
          <a:xfrm>
            <a:off x="10365120" y="7744680"/>
            <a:ext cx="3291480" cy="437760"/>
          </a:xfrm>
          <a:prstGeom prst="rect">
            <a:avLst/>
          </a:prstGeom>
          <a:noFill/>
          <a:ln>
            <a:noFill/>
          </a:ln>
        </p:spPr>
        <p:txBody>
          <a:bodyPr anchor="ctr">
            <a:noAutofit/>
          </a:bodyPr>
          <a:lstStyle/>
          <a:p>
            <a:pPr algn="r">
              <a:lnSpc>
                <a:spcPct val="100000"/>
              </a:lnSpc>
            </a:pPr>
            <a:fld id="{7862D3D1-6602-4A6D-9D60-5D99CDB4F1E0}" type="slidenum">
              <a:rPr lang="en-US" sz="1200" b="0" strike="noStrike" spc="-1">
                <a:solidFill>
                  <a:srgbClr val="8B8B8B"/>
                </a:solidFill>
                <a:latin typeface="游ゴシック"/>
              </a:rPr>
              <a:t>3</a:t>
            </a:fld>
            <a:endParaRPr lang="en-US" sz="1200" b="0" strike="noStrike" spc="-1">
              <a:latin typeface="Times New Roman"/>
            </a:endParaRPr>
          </a:p>
        </p:txBody>
      </p:sp>
      <p:pic>
        <p:nvPicPr>
          <p:cNvPr id="191" name="図 5_1"/>
          <p:cNvPicPr/>
          <p:nvPr/>
        </p:nvPicPr>
        <p:blipFill>
          <a:blip r:embed="rId3"/>
          <a:srcRect l="53773" t="71659" r="14409" b="7150"/>
          <a:stretch/>
        </p:blipFill>
        <p:spPr>
          <a:xfrm>
            <a:off x="8341200" y="4989960"/>
            <a:ext cx="6127920" cy="2295720"/>
          </a:xfrm>
          <a:prstGeom prst="rect">
            <a:avLst/>
          </a:prstGeom>
          <a:ln>
            <a:noFill/>
          </a:ln>
        </p:spPr>
      </p:pic>
      <p:sp>
        <p:nvSpPr>
          <p:cNvPr id="192" name="CustomShape 4"/>
          <p:cNvSpPr/>
          <p:nvPr/>
        </p:nvSpPr>
        <p:spPr>
          <a:xfrm>
            <a:off x="9102240" y="7408080"/>
            <a:ext cx="5171040" cy="55254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altLang="ja-JP" dirty="0">
                <a:solidFill>
                  <a:srgbClr val="374151"/>
                </a:solidFill>
                <a:latin typeface="Söhne"/>
              </a:rPr>
              <a:t>Observation based on the distance</a:t>
            </a:r>
            <a:r>
              <a:rPr lang="en-US" altLang="ja-JP" sz="1800" b="0" strike="noStrike" spc="-1" dirty="0">
                <a:solidFill>
                  <a:srgbClr val="000000"/>
                </a:solidFill>
                <a:latin typeface="游ゴシック"/>
              </a:rPr>
              <a:t>.</a:t>
            </a:r>
          </a:p>
          <a:p>
            <a:pPr algn="ctr">
              <a:lnSpc>
                <a:spcPct val="100000"/>
              </a:lnSpc>
            </a:pPr>
            <a:r>
              <a:rPr lang="en-US" sz="1200" b="0" strike="noStrike" spc="-1" dirty="0">
                <a:solidFill>
                  <a:srgbClr val="000000"/>
                </a:solidFill>
                <a:latin typeface="游ゴシック"/>
              </a:rPr>
              <a:t>[</a:t>
            </a:r>
            <a:r>
              <a:rPr lang="en-US" sz="1200" b="0" strike="noStrike" spc="-1" dirty="0" err="1">
                <a:solidFill>
                  <a:srgbClr val="000000"/>
                </a:solidFill>
                <a:latin typeface="游ゴシック"/>
              </a:rPr>
              <a:t>Kidono</a:t>
            </a:r>
            <a:r>
              <a:rPr lang="en-US" sz="1200" b="0" strike="noStrike" spc="-1" dirty="0">
                <a:solidFill>
                  <a:srgbClr val="000000"/>
                </a:solidFill>
                <a:latin typeface="游ゴシック"/>
              </a:rPr>
              <a:t>+ 2011] Fig. 1 Copyright 2011 IEEE</a:t>
            </a:r>
            <a:endParaRPr lang="en-US" sz="1200" b="0" strike="noStrike" spc="-1" dirty="0">
              <a:latin typeface="Arial"/>
            </a:endParaRPr>
          </a:p>
        </p:txBody>
      </p:sp>
      <p:sp>
        <p:nvSpPr>
          <p:cNvPr id="193" name="CustomShape 5"/>
          <p:cNvSpPr/>
          <p:nvPr/>
        </p:nvSpPr>
        <p:spPr>
          <a:xfrm>
            <a:off x="162720" y="7342920"/>
            <a:ext cx="487584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altLang="zh-CN" b="0" i="0" dirty="0">
                <a:solidFill>
                  <a:srgbClr val="374151"/>
                </a:solidFill>
                <a:effectLst/>
                <a:latin typeface="Söhne"/>
              </a:rPr>
              <a:t>pedestrian observation</a:t>
            </a:r>
          </a:p>
          <a:p>
            <a:pPr algn="ctr">
              <a:lnSpc>
                <a:spcPct val="100000"/>
              </a:lnSpc>
            </a:pPr>
            <a:r>
              <a:rPr lang="en-US" sz="1200" b="0" strike="noStrike" spc="-1" dirty="0">
                <a:solidFill>
                  <a:srgbClr val="000000"/>
                </a:solidFill>
                <a:latin typeface="游ゴシック"/>
              </a:rPr>
              <a:t>[</a:t>
            </a:r>
            <a:r>
              <a:rPr lang="en-US" sz="1200" b="0" strike="noStrike" spc="-1" dirty="0" err="1">
                <a:solidFill>
                  <a:srgbClr val="000000"/>
                </a:solidFill>
                <a:latin typeface="游ゴシック"/>
              </a:rPr>
              <a:t>Galai</a:t>
            </a:r>
            <a:r>
              <a:rPr lang="en-US" sz="1200" b="0" strike="noStrike" spc="-1" dirty="0">
                <a:solidFill>
                  <a:srgbClr val="000000"/>
                </a:solidFill>
                <a:latin typeface="游ゴシック"/>
              </a:rPr>
              <a:t>, </a:t>
            </a:r>
            <a:r>
              <a:rPr lang="en-US" sz="1200" b="0" strike="noStrike" spc="-1" dirty="0" err="1">
                <a:solidFill>
                  <a:srgbClr val="000000"/>
                </a:solidFill>
                <a:latin typeface="游ゴシック"/>
              </a:rPr>
              <a:t>Benedek</a:t>
            </a:r>
            <a:r>
              <a:rPr lang="en-US" sz="1200" b="0" strike="noStrike" spc="-1" dirty="0">
                <a:solidFill>
                  <a:srgbClr val="000000"/>
                </a:solidFill>
                <a:latin typeface="游ゴシック"/>
              </a:rPr>
              <a:t> 2015] Fig. 1 Copyright 2015 IEEE</a:t>
            </a:r>
            <a:endParaRPr lang="en-US" sz="1200" b="0" strike="noStrike" spc="-1" dirty="0">
              <a:latin typeface="Arial"/>
            </a:endParaRPr>
          </a:p>
          <a:p>
            <a:pPr>
              <a:lnSpc>
                <a:spcPct val="100000"/>
              </a:lnSpc>
            </a:pPr>
            <a:endParaRPr lang="en-US" sz="1200" b="0" strike="noStrike" spc="-1" dirty="0">
              <a:latin typeface="Arial"/>
            </a:endParaRPr>
          </a:p>
        </p:txBody>
      </p:sp>
      <p:pic>
        <p:nvPicPr>
          <p:cNvPr id="194" name="図 12_1"/>
          <p:cNvPicPr/>
          <p:nvPr/>
        </p:nvPicPr>
        <p:blipFill>
          <a:blip r:embed="rId4"/>
          <a:srcRect l="70240" t="42845" r="16039" b="27580"/>
          <a:stretch/>
        </p:blipFill>
        <p:spPr>
          <a:xfrm>
            <a:off x="5670720" y="4919040"/>
            <a:ext cx="2097720" cy="2543760"/>
          </a:xfrm>
          <a:prstGeom prst="rect">
            <a:avLst/>
          </a:prstGeom>
          <a:ln>
            <a:noFill/>
          </a:ln>
        </p:spPr>
      </p:pic>
      <p:sp>
        <p:nvSpPr>
          <p:cNvPr id="195" name="CustomShape 6"/>
          <p:cNvSpPr/>
          <p:nvPr/>
        </p:nvSpPr>
        <p:spPr>
          <a:xfrm>
            <a:off x="4692600" y="7377840"/>
            <a:ext cx="4409280" cy="5525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altLang="ja-JP" dirty="0">
                <a:solidFill>
                  <a:srgbClr val="374151"/>
                </a:solidFill>
                <a:latin typeface="Söhne"/>
              </a:rPr>
              <a:t>Silhouette projection of the point cloud.</a:t>
            </a:r>
          </a:p>
          <a:p>
            <a:pPr algn="ctr">
              <a:lnSpc>
                <a:spcPct val="100000"/>
              </a:lnSpc>
            </a:pPr>
            <a:r>
              <a:rPr lang="en-US" sz="1200" b="0" strike="noStrike" spc="-1" dirty="0">
                <a:solidFill>
                  <a:srgbClr val="000000"/>
                </a:solidFill>
                <a:latin typeface="游ゴシック"/>
              </a:rPr>
              <a:t>[</a:t>
            </a:r>
            <a:r>
              <a:rPr lang="en-US" sz="1200" b="0" strike="noStrike" spc="-1" dirty="0" err="1">
                <a:solidFill>
                  <a:srgbClr val="000000"/>
                </a:solidFill>
                <a:latin typeface="游ゴシック"/>
              </a:rPr>
              <a:t>Galai</a:t>
            </a:r>
            <a:r>
              <a:rPr lang="en-US" sz="1200" b="0" strike="noStrike" spc="-1" dirty="0">
                <a:solidFill>
                  <a:srgbClr val="000000"/>
                </a:solidFill>
                <a:latin typeface="游ゴシック"/>
              </a:rPr>
              <a:t>, </a:t>
            </a:r>
            <a:r>
              <a:rPr lang="en-US" sz="1200" b="0" strike="noStrike" spc="-1" dirty="0" err="1">
                <a:solidFill>
                  <a:srgbClr val="000000"/>
                </a:solidFill>
                <a:latin typeface="游ゴシック"/>
              </a:rPr>
              <a:t>Benedek</a:t>
            </a:r>
            <a:r>
              <a:rPr lang="en-US" sz="1200" b="0" strike="noStrike" spc="-1" dirty="0">
                <a:solidFill>
                  <a:srgbClr val="000000"/>
                </a:solidFill>
                <a:latin typeface="游ゴシック"/>
              </a:rPr>
              <a:t> 2015] Fig. 4 Copyright 2015 IEEE</a:t>
            </a:r>
            <a:endParaRPr lang="en-US" sz="1200" b="0" strike="noStrike" spc="-1" dirty="0">
              <a:latin typeface="Arial"/>
            </a:endParaRPr>
          </a:p>
        </p:txBody>
      </p:sp>
      <p:pic>
        <p:nvPicPr>
          <p:cNvPr id="196" name="図 16_1"/>
          <p:cNvPicPr/>
          <p:nvPr/>
        </p:nvPicPr>
        <p:blipFill>
          <a:blip r:embed="rId5"/>
          <a:srcRect l="27102" t="34000" r="51715" b="48924"/>
          <a:stretch/>
        </p:blipFill>
        <p:spPr>
          <a:xfrm>
            <a:off x="355680" y="5162400"/>
            <a:ext cx="4886280" cy="2215800"/>
          </a:xfrm>
          <a:prstGeom prst="rect">
            <a:avLst/>
          </a:prstGeom>
          <a:ln>
            <a:noFill/>
          </a:ln>
        </p:spPr>
      </p:pic>
      <p:sp>
        <p:nvSpPr>
          <p:cNvPr id="198" name="CustomShape 8"/>
          <p:cNvSpPr/>
          <p:nvPr/>
        </p:nvSpPr>
        <p:spPr>
          <a:xfrm>
            <a:off x="5242680" y="6138360"/>
            <a:ext cx="427320" cy="50436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2" name="文本框 1">
            <a:extLst>
              <a:ext uri="{FF2B5EF4-FFF2-40B4-BE49-F238E27FC236}">
                <a16:creationId xmlns:a16="http://schemas.microsoft.com/office/drawing/2014/main" id="{8EFD8DBF-DEA5-A6DE-0CB3-F7D53D3DB693}"/>
              </a:ext>
            </a:extLst>
          </p:cNvPr>
          <p:cNvSpPr txBox="1"/>
          <p:nvPr/>
        </p:nvSpPr>
        <p:spPr>
          <a:xfrm>
            <a:off x="1167618" y="3643532"/>
            <a:ext cx="12351434" cy="131625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Unsolved Problems</a:t>
            </a:r>
          </a:p>
          <a:p>
            <a:pPr marL="685800" lvl="1" indent="-228240">
              <a:lnSpc>
                <a:spcPct val="90000"/>
              </a:lnSpc>
              <a:spcBef>
                <a:spcPts val="499"/>
              </a:spcBef>
              <a:buClr>
                <a:srgbClr val="000000"/>
              </a:buClr>
              <a:buFont typeface="Arial"/>
              <a:buChar char="•"/>
            </a:pPr>
            <a:r>
              <a:rPr lang="en-US" altLang="zh-CN" sz="2400" dirty="0">
                <a:solidFill>
                  <a:srgbClr val="374151"/>
                </a:solidFill>
                <a:latin typeface="Söhne"/>
              </a:rPr>
              <a:t>Application is difficult for low-resolution LiDAR data.</a:t>
            </a:r>
          </a:p>
          <a:p>
            <a:pPr marL="685800" lvl="1" indent="-228240">
              <a:lnSpc>
                <a:spcPct val="90000"/>
              </a:lnSpc>
              <a:spcBef>
                <a:spcPts val="499"/>
              </a:spcBef>
              <a:buClr>
                <a:srgbClr val="000000"/>
              </a:buClr>
              <a:buFont typeface="Arial"/>
              <a:buChar char="•"/>
            </a:pPr>
            <a:r>
              <a:rPr lang="en-US" altLang="zh-CN" sz="2400" dirty="0">
                <a:solidFill>
                  <a:srgbClr val="374151"/>
                </a:solidFill>
                <a:latin typeface="Söhne"/>
              </a:rPr>
              <a:t>The number of dataset is small (up to around 200 participants).</a:t>
            </a:r>
            <a:endParaRPr lang="zh-CN" altLang="en-US" sz="2400" dirty="0">
              <a:solidFill>
                <a:srgbClr val="374151"/>
              </a:solidFill>
              <a:latin typeface="Söh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1005480" y="437760"/>
            <a:ext cx="12618000" cy="1590120"/>
          </a:xfrm>
          <a:prstGeom prst="rect">
            <a:avLst/>
          </a:prstGeom>
          <a:noFill/>
          <a:ln>
            <a:noFill/>
          </a:ln>
        </p:spPr>
        <p:txBody>
          <a:bodyPr anchor="ctr">
            <a:noAutofit/>
          </a:bodyPr>
          <a:lstStyle/>
          <a:p>
            <a:pPr>
              <a:lnSpc>
                <a:spcPct val="90000"/>
              </a:lnSpc>
            </a:pPr>
            <a:r>
              <a:rPr lang="en-US" sz="4400" b="0" strike="noStrike" spc="-1" dirty="0">
                <a:solidFill>
                  <a:srgbClr val="000000"/>
                </a:solidFill>
                <a:latin typeface="游ゴシック Light"/>
              </a:rPr>
              <a:t>Generate LiDAR simulation data</a:t>
            </a:r>
            <a:endParaRPr lang="en-US" sz="4400" b="0" strike="noStrike" spc="-1" dirty="0">
              <a:solidFill>
                <a:srgbClr val="000000"/>
              </a:solidFill>
              <a:latin typeface="游ゴシック"/>
            </a:endParaRPr>
          </a:p>
        </p:txBody>
      </p:sp>
      <p:pic>
        <p:nvPicPr>
          <p:cNvPr id="233" name="コンテンツ プレースホルダー 2_4"/>
          <p:cNvPicPr/>
          <p:nvPr/>
        </p:nvPicPr>
        <p:blipFill>
          <a:blip r:embed="rId3"/>
          <a:srcRect l="6435" b="6358"/>
          <a:stretch/>
        </p:blipFill>
        <p:spPr>
          <a:xfrm>
            <a:off x="1756800" y="2214360"/>
            <a:ext cx="10726560" cy="5850720"/>
          </a:xfrm>
          <a:prstGeom prst="rect">
            <a:avLst/>
          </a:prstGeom>
          <a:ln>
            <a:noFill/>
          </a:ln>
        </p:spPr>
      </p:pic>
      <p:sp>
        <p:nvSpPr>
          <p:cNvPr id="234" name="TextShape 2"/>
          <p:cNvSpPr txBox="1"/>
          <p:nvPr/>
        </p:nvSpPr>
        <p:spPr>
          <a:xfrm>
            <a:off x="10332360" y="7627680"/>
            <a:ext cx="3291480" cy="437760"/>
          </a:xfrm>
          <a:prstGeom prst="rect">
            <a:avLst/>
          </a:prstGeom>
          <a:noFill/>
          <a:ln>
            <a:noFill/>
          </a:ln>
        </p:spPr>
        <p:txBody>
          <a:bodyPr anchor="ctr">
            <a:noAutofit/>
          </a:bodyPr>
          <a:lstStyle/>
          <a:p>
            <a:pPr algn="r">
              <a:lnSpc>
                <a:spcPct val="100000"/>
              </a:lnSpc>
            </a:pPr>
            <a:fld id="{FDDE938E-DC23-4D9D-AE7F-AD3BF4AFD2D7}" type="slidenum">
              <a:rPr lang="en-US" sz="1200" b="0" strike="noStrike" spc="-1">
                <a:solidFill>
                  <a:srgbClr val="8B8B8B"/>
                </a:solidFill>
                <a:latin typeface="游ゴシック"/>
              </a:rPr>
              <a:t>4</a:t>
            </a:fld>
            <a:endParaRPr lang="en-US" sz="1200" b="0" strike="noStrike" spc="-1">
              <a:latin typeface="Times New Roman"/>
            </a:endParaRPr>
          </a:p>
        </p:txBody>
      </p:sp>
      <p:sp>
        <p:nvSpPr>
          <p:cNvPr id="235" name="CustomShape 3"/>
          <p:cNvSpPr/>
          <p:nvPr/>
        </p:nvSpPr>
        <p:spPr>
          <a:xfrm flipV="1">
            <a:off x="1883880" y="2946600"/>
            <a:ext cx="2878920" cy="2096280"/>
          </a:xfrm>
          <a:custGeom>
            <a:avLst/>
            <a:gdLst/>
            <a:ahLst/>
            <a:cxnLst/>
            <a:rect l="l" t="t" r="r" b="b"/>
            <a:pathLst>
              <a:path w="21600" h="21600">
                <a:moveTo>
                  <a:pt x="0" y="0"/>
                </a:moveTo>
                <a:lnTo>
                  <a:pt x="21600" y="21600"/>
                </a:lnTo>
              </a:path>
            </a:pathLst>
          </a:custGeom>
          <a:noFill/>
          <a:ln w="5724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236" name="CustomShape 4"/>
          <p:cNvSpPr/>
          <p:nvPr/>
        </p:nvSpPr>
        <p:spPr>
          <a:xfrm>
            <a:off x="1957320" y="2712600"/>
            <a:ext cx="360" cy="1730160"/>
          </a:xfrm>
          <a:custGeom>
            <a:avLst/>
            <a:gdLst/>
            <a:ahLst/>
            <a:cxnLst/>
            <a:rect l="l" t="t" r="r" b="b"/>
            <a:pathLst>
              <a:path w="21600" h="21600">
                <a:moveTo>
                  <a:pt x="0" y="0"/>
                </a:moveTo>
                <a:lnTo>
                  <a:pt x="21600" y="21600"/>
                </a:lnTo>
              </a:path>
            </a:pathLst>
          </a:custGeom>
          <a:noFill/>
          <a:ln w="5724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237" name="CustomShape 5"/>
          <p:cNvSpPr/>
          <p:nvPr/>
        </p:nvSpPr>
        <p:spPr>
          <a:xfrm>
            <a:off x="196892" y="5158260"/>
            <a:ext cx="2291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ja-JP" spc="-1" dirty="0">
                <a:solidFill>
                  <a:srgbClr val="000000"/>
                </a:solidFill>
                <a:latin typeface="游ゴシック"/>
              </a:rPr>
              <a:t>azimuth angle</a:t>
            </a:r>
            <a:r>
              <a:rPr lang="en-US" spc="-1" dirty="0">
                <a:solidFill>
                  <a:srgbClr val="000000"/>
                </a:solidFill>
                <a:latin typeface="游ゴシック"/>
              </a:rPr>
              <a:t> </a:t>
            </a:r>
            <a:r>
              <a:rPr lang="en-US" sz="1800" b="0" strike="noStrike" spc="-1" dirty="0">
                <a:solidFill>
                  <a:srgbClr val="000000"/>
                </a:solidFill>
                <a:latin typeface="游ゴシック"/>
              </a:rPr>
              <a:t>40°</a:t>
            </a:r>
            <a:endParaRPr lang="en-US" sz="1800" b="0" strike="noStrike" spc="-1" dirty="0">
              <a:latin typeface="Arial"/>
            </a:endParaRPr>
          </a:p>
        </p:txBody>
      </p:sp>
      <p:sp>
        <p:nvSpPr>
          <p:cNvPr id="238" name="CustomShape 6"/>
          <p:cNvSpPr/>
          <p:nvPr/>
        </p:nvSpPr>
        <p:spPr>
          <a:xfrm>
            <a:off x="940320" y="2238258"/>
            <a:ext cx="225432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altLang="zh-CN" b="0" i="0" dirty="0">
                <a:solidFill>
                  <a:srgbClr val="374151"/>
                </a:solidFill>
                <a:effectLst/>
                <a:latin typeface="Söhne"/>
              </a:rPr>
              <a:t>elevation angle </a:t>
            </a:r>
            <a:r>
              <a:rPr lang="en-US" sz="1800" b="0" strike="noStrike" spc="-1" dirty="0">
                <a:solidFill>
                  <a:srgbClr val="000000"/>
                </a:solidFill>
                <a:latin typeface="游ゴシック"/>
              </a:rPr>
              <a:t>20°</a:t>
            </a:r>
            <a:endParaRPr lang="en-US" sz="1800" b="0" strike="noStrike" spc="-1" dirty="0">
              <a:latin typeface="Arial"/>
            </a:endParaRPr>
          </a:p>
        </p:txBody>
      </p:sp>
      <p:sp>
        <p:nvSpPr>
          <p:cNvPr id="239" name="CustomShape 7"/>
          <p:cNvSpPr/>
          <p:nvPr/>
        </p:nvSpPr>
        <p:spPr>
          <a:xfrm>
            <a:off x="11978280" y="6060960"/>
            <a:ext cx="1572480" cy="541440"/>
          </a:xfrm>
          <a:prstGeom prst="wedgeRoundRectCallout">
            <a:avLst>
              <a:gd name="adj1" fmla="val -74290"/>
              <a:gd name="adj2" fmla="val 3331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gn="ctr">
              <a:lnSpc>
                <a:spcPct val="100000"/>
              </a:lnSpc>
            </a:pPr>
            <a:r>
              <a:rPr lang="en-US" sz="1800" b="0" strike="noStrike" spc="-1">
                <a:solidFill>
                  <a:srgbClr val="000000"/>
                </a:solidFill>
                <a:latin typeface="游ゴシック"/>
              </a:rPr>
              <a:t>LiDAR</a:t>
            </a:r>
            <a:endParaRPr lang="en-US" sz="1800" b="0" strike="noStrike" spc="-1">
              <a:latin typeface="Arial"/>
            </a:endParaRPr>
          </a:p>
        </p:txBody>
      </p:sp>
      <p:sp>
        <p:nvSpPr>
          <p:cNvPr id="240" name="CustomShape 8"/>
          <p:cNvSpPr/>
          <p:nvPr/>
        </p:nvSpPr>
        <p:spPr>
          <a:xfrm>
            <a:off x="2354040" y="5140080"/>
            <a:ext cx="8061480" cy="2925360"/>
          </a:xfrm>
          <a:custGeom>
            <a:avLst/>
            <a:gdLst/>
            <a:ahLst/>
            <a:cxnLst/>
            <a:rect l="l" t="t" r="r" b="b"/>
            <a:pathLst>
              <a:path w="21600" h="21600">
                <a:moveTo>
                  <a:pt x="0" y="0"/>
                </a:moveTo>
                <a:lnTo>
                  <a:pt x="21600" y="21600"/>
                </a:lnTo>
              </a:path>
            </a:pathLst>
          </a:custGeom>
          <a:noFill/>
          <a:ln w="3816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243" name="CustomShape 11"/>
          <p:cNvSpPr/>
          <p:nvPr/>
        </p:nvSpPr>
        <p:spPr>
          <a:xfrm>
            <a:off x="4237200" y="6290640"/>
            <a:ext cx="1992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游ゴシック"/>
              </a:rPr>
              <a:t>12</a:t>
            </a:r>
            <a:r>
              <a:rPr lang="ja-JP" sz="1800" b="0" strike="noStrike" spc="-1">
                <a:solidFill>
                  <a:srgbClr val="000000"/>
                </a:solidFill>
                <a:latin typeface="游ゴシック"/>
              </a:rPr>
              <a:t>ｍ</a:t>
            </a:r>
            <a:endParaRPr lang="en-US" sz="1800" b="0" strike="noStrike" spc="-1">
              <a:latin typeface="Arial"/>
            </a:endParaRPr>
          </a:p>
        </p:txBody>
      </p:sp>
      <p:sp>
        <p:nvSpPr>
          <p:cNvPr id="244" name="CustomShape 12"/>
          <p:cNvSpPr/>
          <p:nvPr/>
        </p:nvSpPr>
        <p:spPr>
          <a:xfrm rot="5400000" flipH="1" flipV="1">
            <a:off x="3911040" y="3974760"/>
            <a:ext cx="152280" cy="88560"/>
          </a:xfrm>
          <a:prstGeom prst="curvedConnector3">
            <a:avLst>
              <a:gd name="adj1" fmla="val 75000"/>
            </a:avLst>
          </a:prstGeom>
          <a:noFill/>
          <a:ln w="28440">
            <a:solidFill>
              <a:srgbClr val="FF0000"/>
            </a:solidFill>
            <a:tailEnd type="triangle" w="med" len="med"/>
          </a:ln>
        </p:spPr>
        <p:style>
          <a:lnRef idx="1">
            <a:schemeClr val="accent1"/>
          </a:lnRef>
          <a:fillRef idx="0">
            <a:schemeClr val="accent1"/>
          </a:fillRef>
          <a:effectRef idx="0">
            <a:schemeClr val="accent1"/>
          </a:effectRef>
          <a:fontRef idx="minor"/>
        </p:style>
      </p:sp>
      <p:sp>
        <p:nvSpPr>
          <p:cNvPr id="245" name="Line 13"/>
          <p:cNvSpPr/>
          <p:nvPr/>
        </p:nvSpPr>
        <p:spPr>
          <a:xfrm>
            <a:off x="10307423" y="1575720"/>
            <a:ext cx="1077120" cy="466920"/>
          </a:xfrm>
          <a:prstGeom prst="line">
            <a:avLst/>
          </a:prstGeom>
          <a:ln w="19080"/>
        </p:spPr>
        <p:style>
          <a:lnRef idx="1">
            <a:schemeClr val="accent1"/>
          </a:lnRef>
          <a:fillRef idx="0">
            <a:schemeClr val="accent1"/>
          </a:fillRef>
          <a:effectRef idx="0">
            <a:schemeClr val="accent1"/>
          </a:effectRef>
          <a:fontRef idx="minor"/>
        </p:style>
      </p:sp>
      <p:sp>
        <p:nvSpPr>
          <p:cNvPr id="246" name="Line 14"/>
          <p:cNvSpPr/>
          <p:nvPr/>
        </p:nvSpPr>
        <p:spPr>
          <a:xfrm flipV="1">
            <a:off x="10307423" y="2001240"/>
            <a:ext cx="1063440" cy="488160"/>
          </a:xfrm>
          <a:prstGeom prst="line">
            <a:avLst/>
          </a:prstGeom>
          <a:ln w="19080"/>
        </p:spPr>
        <p:style>
          <a:lnRef idx="1">
            <a:schemeClr val="accent1"/>
          </a:lnRef>
          <a:fillRef idx="0">
            <a:schemeClr val="accent1"/>
          </a:fillRef>
          <a:effectRef idx="0">
            <a:schemeClr val="accent1"/>
          </a:effectRef>
          <a:fontRef idx="minor"/>
        </p:style>
      </p:sp>
      <p:sp>
        <p:nvSpPr>
          <p:cNvPr id="247" name="Line 15"/>
          <p:cNvSpPr/>
          <p:nvPr/>
        </p:nvSpPr>
        <p:spPr>
          <a:xfrm>
            <a:off x="10307783" y="2001240"/>
            <a:ext cx="1077120" cy="0"/>
          </a:xfrm>
          <a:prstGeom prst="line">
            <a:avLst/>
          </a:prstGeom>
          <a:ln w="19080"/>
        </p:spPr>
        <p:style>
          <a:lnRef idx="1">
            <a:schemeClr val="accent1"/>
          </a:lnRef>
          <a:fillRef idx="0">
            <a:schemeClr val="accent1"/>
          </a:fillRef>
          <a:effectRef idx="0">
            <a:schemeClr val="accent1"/>
          </a:effectRef>
          <a:fontRef idx="minor"/>
        </p:style>
      </p:sp>
      <p:sp>
        <p:nvSpPr>
          <p:cNvPr id="248" name="Line 16"/>
          <p:cNvSpPr/>
          <p:nvPr/>
        </p:nvSpPr>
        <p:spPr>
          <a:xfrm>
            <a:off x="12629063" y="1588320"/>
            <a:ext cx="1076760" cy="466200"/>
          </a:xfrm>
          <a:prstGeom prst="line">
            <a:avLst/>
          </a:prstGeom>
          <a:ln w="19080"/>
        </p:spPr>
        <p:style>
          <a:lnRef idx="1">
            <a:schemeClr val="accent1"/>
          </a:lnRef>
          <a:fillRef idx="0">
            <a:schemeClr val="accent1"/>
          </a:fillRef>
          <a:effectRef idx="0">
            <a:schemeClr val="accent1"/>
          </a:effectRef>
          <a:fontRef idx="minor"/>
        </p:style>
      </p:sp>
      <p:sp>
        <p:nvSpPr>
          <p:cNvPr id="249" name="Line 17"/>
          <p:cNvSpPr/>
          <p:nvPr/>
        </p:nvSpPr>
        <p:spPr>
          <a:xfrm flipV="1">
            <a:off x="12629063" y="2054880"/>
            <a:ext cx="1049040" cy="488160"/>
          </a:xfrm>
          <a:prstGeom prst="line">
            <a:avLst/>
          </a:prstGeom>
          <a:ln w="19080"/>
        </p:spPr>
        <p:style>
          <a:lnRef idx="1">
            <a:schemeClr val="accent1"/>
          </a:lnRef>
          <a:fillRef idx="0">
            <a:schemeClr val="accent1"/>
          </a:fillRef>
          <a:effectRef idx="0">
            <a:schemeClr val="accent1"/>
          </a:effectRef>
          <a:fontRef idx="minor"/>
        </p:style>
      </p:sp>
      <p:sp>
        <p:nvSpPr>
          <p:cNvPr id="250" name="Line 18"/>
          <p:cNvSpPr/>
          <p:nvPr/>
        </p:nvSpPr>
        <p:spPr>
          <a:xfrm>
            <a:off x="12629063" y="2054880"/>
            <a:ext cx="1076400" cy="0"/>
          </a:xfrm>
          <a:prstGeom prst="line">
            <a:avLst/>
          </a:prstGeom>
          <a:ln w="19080"/>
        </p:spPr>
        <p:style>
          <a:lnRef idx="1">
            <a:schemeClr val="accent1"/>
          </a:lnRef>
          <a:fillRef idx="0">
            <a:schemeClr val="accent1"/>
          </a:fillRef>
          <a:effectRef idx="0">
            <a:schemeClr val="accent1"/>
          </a:effectRef>
          <a:fontRef idx="minor"/>
        </p:style>
      </p:sp>
      <p:sp>
        <p:nvSpPr>
          <p:cNvPr id="251" name="Line 19"/>
          <p:cNvSpPr/>
          <p:nvPr/>
        </p:nvSpPr>
        <p:spPr>
          <a:xfrm flipH="1" flipV="1">
            <a:off x="12615383" y="1845000"/>
            <a:ext cx="1086840" cy="209520"/>
          </a:xfrm>
          <a:prstGeom prst="line">
            <a:avLst/>
          </a:prstGeom>
          <a:ln w="19080"/>
        </p:spPr>
        <p:style>
          <a:lnRef idx="1">
            <a:schemeClr val="accent1"/>
          </a:lnRef>
          <a:fillRef idx="0">
            <a:schemeClr val="accent1"/>
          </a:fillRef>
          <a:effectRef idx="0">
            <a:schemeClr val="accent1"/>
          </a:effectRef>
          <a:fontRef idx="minor"/>
        </p:style>
      </p:sp>
      <p:sp>
        <p:nvSpPr>
          <p:cNvPr id="252" name="Line 20"/>
          <p:cNvSpPr/>
          <p:nvPr/>
        </p:nvSpPr>
        <p:spPr>
          <a:xfrm flipH="1">
            <a:off x="12625463" y="2054520"/>
            <a:ext cx="1030680" cy="222480"/>
          </a:xfrm>
          <a:prstGeom prst="line">
            <a:avLst/>
          </a:prstGeom>
          <a:ln w="19080"/>
        </p:spPr>
        <p:style>
          <a:lnRef idx="1">
            <a:schemeClr val="accent1"/>
          </a:lnRef>
          <a:fillRef idx="0">
            <a:schemeClr val="accent1"/>
          </a:fillRef>
          <a:effectRef idx="0">
            <a:schemeClr val="accent1"/>
          </a:effectRef>
          <a:fontRef idx="minor"/>
        </p:style>
      </p:sp>
      <p:grpSp>
        <p:nvGrpSpPr>
          <p:cNvPr id="253" name="Group 21"/>
          <p:cNvGrpSpPr/>
          <p:nvPr/>
        </p:nvGrpSpPr>
        <p:grpSpPr>
          <a:xfrm>
            <a:off x="10831320" y="6525720"/>
            <a:ext cx="798120" cy="594000"/>
            <a:chOff x="10831320" y="6525720"/>
            <a:chExt cx="798120" cy="594000"/>
          </a:xfrm>
        </p:grpSpPr>
        <p:sp>
          <p:nvSpPr>
            <p:cNvPr id="254" name="CustomShape 22"/>
            <p:cNvSpPr/>
            <p:nvPr/>
          </p:nvSpPr>
          <p:spPr>
            <a:xfrm flipH="1">
              <a:off x="11142720" y="6748200"/>
              <a:ext cx="54360" cy="5436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p:style>
        </p:sp>
        <p:sp>
          <p:nvSpPr>
            <p:cNvPr id="255" name="CustomShape 23"/>
            <p:cNvSpPr/>
            <p:nvPr/>
          </p:nvSpPr>
          <p:spPr>
            <a:xfrm>
              <a:off x="10831320" y="6881760"/>
              <a:ext cx="798120" cy="237960"/>
            </a:xfrm>
            <a:prstGeom prst="flowChartMagneticDisk">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56" name="CustomShape 24"/>
            <p:cNvSpPr/>
            <p:nvPr/>
          </p:nvSpPr>
          <p:spPr>
            <a:xfrm>
              <a:off x="10831320" y="6675120"/>
              <a:ext cx="798120" cy="296640"/>
            </a:xfrm>
            <a:prstGeom prst="flowChartMagneticDisk">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57" name="CustomShape 25"/>
            <p:cNvSpPr/>
            <p:nvPr/>
          </p:nvSpPr>
          <p:spPr>
            <a:xfrm>
              <a:off x="10831320" y="6525720"/>
              <a:ext cx="798120" cy="237960"/>
            </a:xfrm>
            <a:prstGeom prst="flowChartMagneticDisk">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p:style>
        </p:sp>
      </p:grpSp>
      <p:sp>
        <p:nvSpPr>
          <p:cNvPr id="2" name="文本框 1">
            <a:extLst>
              <a:ext uri="{FF2B5EF4-FFF2-40B4-BE49-F238E27FC236}">
                <a16:creationId xmlns:a16="http://schemas.microsoft.com/office/drawing/2014/main" id="{B3200127-492A-A9DD-CF49-4A8C11005E98}"/>
              </a:ext>
            </a:extLst>
          </p:cNvPr>
          <p:cNvSpPr txBox="1"/>
          <p:nvPr/>
        </p:nvSpPr>
        <p:spPr>
          <a:xfrm>
            <a:off x="9832057" y="2842674"/>
            <a:ext cx="2146043" cy="646331"/>
          </a:xfrm>
          <a:prstGeom prst="rect">
            <a:avLst/>
          </a:prstGeom>
          <a:noFill/>
        </p:spPr>
        <p:txBody>
          <a:bodyPr wrap="square" rtlCol="0">
            <a:spAutoFit/>
          </a:bodyPr>
          <a:lstStyle/>
          <a:p>
            <a:r>
              <a:rPr lang="en-US" altLang="zh-CN" b="0" i="0" dirty="0">
                <a:solidFill>
                  <a:srgbClr val="374151"/>
                </a:solidFill>
                <a:effectLst/>
                <a:latin typeface="Söhne"/>
              </a:rPr>
              <a:t>Large interval</a:t>
            </a:r>
          </a:p>
          <a:p>
            <a:r>
              <a:rPr lang="en-US" altLang="zh-CN" b="0" i="0" dirty="0">
                <a:solidFill>
                  <a:srgbClr val="FF0000"/>
                </a:solidFill>
                <a:effectLst/>
                <a:latin typeface="Söhne"/>
              </a:rPr>
              <a:t>Low resolution</a:t>
            </a:r>
            <a:endParaRPr lang="zh-CN" altLang="en-US" dirty="0">
              <a:solidFill>
                <a:srgbClr val="FF0000"/>
              </a:solidFill>
            </a:endParaRPr>
          </a:p>
        </p:txBody>
      </p:sp>
      <p:sp>
        <p:nvSpPr>
          <p:cNvPr id="4" name="文本框 3">
            <a:extLst>
              <a:ext uri="{FF2B5EF4-FFF2-40B4-BE49-F238E27FC236}">
                <a16:creationId xmlns:a16="http://schemas.microsoft.com/office/drawing/2014/main" id="{64AB84B8-F933-863D-857C-9A9B05F334FE}"/>
              </a:ext>
            </a:extLst>
          </p:cNvPr>
          <p:cNvSpPr txBox="1"/>
          <p:nvPr/>
        </p:nvSpPr>
        <p:spPr>
          <a:xfrm>
            <a:off x="12295163" y="2817834"/>
            <a:ext cx="7315200" cy="646331"/>
          </a:xfrm>
          <a:prstGeom prst="rect">
            <a:avLst/>
          </a:prstGeom>
          <a:noFill/>
        </p:spPr>
        <p:txBody>
          <a:bodyPr wrap="square">
            <a:spAutoFit/>
          </a:bodyPr>
          <a:lstStyle/>
          <a:p>
            <a:r>
              <a:rPr lang="en-US" altLang="zh-CN" b="0" i="0" dirty="0">
                <a:solidFill>
                  <a:srgbClr val="374151"/>
                </a:solidFill>
                <a:effectLst/>
                <a:latin typeface="Söhne"/>
              </a:rPr>
              <a:t>Small interval:</a:t>
            </a:r>
          </a:p>
          <a:p>
            <a:r>
              <a:rPr lang="en-US" altLang="zh-CN" b="0" i="0" dirty="0">
                <a:solidFill>
                  <a:srgbClr val="FF0000"/>
                </a:solidFill>
                <a:effectLst/>
                <a:latin typeface="Söhne"/>
              </a:rPr>
              <a:t>High resolution</a:t>
            </a:r>
            <a:endParaRPr lang="zh-CN" altLang="en-US"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BD8419A-C87C-22DD-79E4-4313F7E95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458" y="3737971"/>
            <a:ext cx="5552279" cy="4088050"/>
          </a:xfrm>
          <a:prstGeom prst="rect">
            <a:avLst/>
          </a:prstGeom>
        </p:spPr>
      </p:pic>
      <p:sp>
        <p:nvSpPr>
          <p:cNvPr id="177" name="CustomShape 1"/>
          <p:cNvSpPr/>
          <p:nvPr/>
        </p:nvSpPr>
        <p:spPr>
          <a:xfrm>
            <a:off x="864000" y="432000"/>
            <a:ext cx="13389840" cy="1380240"/>
          </a:xfrm>
          <a:prstGeom prst="rect">
            <a:avLst/>
          </a:prstGeom>
          <a:noFill/>
          <a:ln>
            <a:noFill/>
          </a:ln>
        </p:spPr>
        <p:style>
          <a:lnRef idx="0">
            <a:scrgbClr r="0" g="0" b="0"/>
          </a:lnRef>
          <a:fillRef idx="0">
            <a:scrgbClr r="0" g="0" b="0"/>
          </a:fillRef>
          <a:effectRef idx="0">
            <a:scrgbClr r="0" g="0" b="0"/>
          </a:effectRef>
          <a:fontRef idx="minor"/>
        </p:style>
      </p:sp>
      <p:sp>
        <p:nvSpPr>
          <p:cNvPr id="178" name="CustomShape 2"/>
          <p:cNvSpPr/>
          <p:nvPr/>
        </p:nvSpPr>
        <p:spPr>
          <a:xfrm>
            <a:off x="950400" y="1866240"/>
            <a:ext cx="12957840" cy="30801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lnSpc>
                <a:spcPct val="90000"/>
              </a:lnSpc>
              <a:spcBef>
                <a:spcPts val="1201"/>
              </a:spcBef>
            </a:pPr>
            <a:endParaRPr lang="en-US" sz="2160" spc="-1">
              <a:solidFill>
                <a:prstClr val="black"/>
              </a:solidFill>
              <a:latin typeface="Arial"/>
            </a:endParaRPr>
          </a:p>
          <a:p>
            <a:pPr defTabSz="1097280"/>
            <a:endParaRPr lang="en-US" sz="2160" spc="-1">
              <a:solidFill>
                <a:prstClr val="black"/>
              </a:solidFill>
              <a:latin typeface="Arial"/>
            </a:endParaRPr>
          </a:p>
          <a:p>
            <a:pPr defTabSz="1097280"/>
            <a:endParaRPr lang="en-US" sz="2160" spc="-1">
              <a:solidFill>
                <a:prstClr val="black"/>
              </a:solidFill>
              <a:latin typeface="Arial"/>
            </a:endParaRPr>
          </a:p>
        </p:txBody>
      </p:sp>
      <p:sp>
        <p:nvSpPr>
          <p:cNvPr id="179" name="CustomShape 3"/>
          <p:cNvSpPr/>
          <p:nvPr/>
        </p:nvSpPr>
        <p:spPr>
          <a:xfrm>
            <a:off x="731376" y="328320"/>
            <a:ext cx="13166064" cy="1372896"/>
          </a:xfrm>
          <a:prstGeom prst="rect">
            <a:avLst/>
          </a:prstGeom>
          <a:noFill/>
          <a:ln>
            <a:noFill/>
          </a:ln>
        </p:spPr>
        <p:style>
          <a:lnRef idx="0">
            <a:scrgbClr r="0" g="0" b="0"/>
          </a:lnRef>
          <a:fillRef idx="0">
            <a:scrgbClr r="0" g="0" b="0"/>
          </a:fillRef>
          <a:effectRef idx="0">
            <a:scrgbClr r="0" g="0" b="0"/>
          </a:effectRef>
          <a:fontRef idx="minor"/>
        </p:style>
      </p:sp>
      <p:sp>
        <p:nvSpPr>
          <p:cNvPr id="180" name="CustomShape 4"/>
          <p:cNvSpPr/>
          <p:nvPr/>
        </p:nvSpPr>
        <p:spPr>
          <a:xfrm>
            <a:off x="731376" y="1925424"/>
            <a:ext cx="13437360" cy="4771872"/>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defTabSz="1097280">
              <a:lnSpc>
                <a:spcPct val="90000"/>
              </a:lnSpc>
              <a:spcBef>
                <a:spcPts val="1201"/>
              </a:spcBef>
            </a:pPr>
            <a:endParaRPr lang="en-US" sz="2160" spc="-1">
              <a:solidFill>
                <a:prstClr val="black"/>
              </a:solidFill>
              <a:latin typeface="Arial"/>
            </a:endParaRPr>
          </a:p>
          <a:p>
            <a:pPr defTabSz="1097280">
              <a:lnSpc>
                <a:spcPct val="90000"/>
              </a:lnSpc>
              <a:spcBef>
                <a:spcPts val="1201"/>
              </a:spcBef>
            </a:pPr>
            <a:endParaRPr lang="en-US" sz="2160" spc="-1">
              <a:solidFill>
                <a:prstClr val="black"/>
              </a:solidFill>
              <a:latin typeface="Arial"/>
            </a:endParaRPr>
          </a:p>
          <a:p>
            <a:pPr defTabSz="1097280">
              <a:lnSpc>
                <a:spcPct val="90000"/>
              </a:lnSpc>
              <a:spcBef>
                <a:spcPts val="1201"/>
              </a:spcBef>
            </a:pPr>
            <a:endParaRPr lang="en-US" sz="2160" spc="-1">
              <a:solidFill>
                <a:prstClr val="black"/>
              </a:solidFill>
              <a:latin typeface="Arial"/>
            </a:endParaRPr>
          </a:p>
          <a:p>
            <a:pPr defTabSz="1097280">
              <a:lnSpc>
                <a:spcPct val="90000"/>
              </a:lnSpc>
              <a:spcBef>
                <a:spcPts val="1201"/>
              </a:spcBef>
            </a:pPr>
            <a:endParaRPr lang="en-US" sz="2160" spc="-1">
              <a:solidFill>
                <a:prstClr val="black"/>
              </a:solidFill>
              <a:latin typeface="Arial"/>
            </a:endParaRPr>
          </a:p>
          <a:p>
            <a:pPr defTabSz="1097280"/>
            <a:endParaRPr lang="en-US" sz="2160" spc="-1">
              <a:solidFill>
                <a:prstClr val="black"/>
              </a:solidFill>
              <a:latin typeface="Arial"/>
            </a:endParaRPr>
          </a:p>
          <a:p>
            <a:pPr defTabSz="1097280"/>
            <a:endParaRPr lang="en-US" sz="2160" spc="-1">
              <a:solidFill>
                <a:prstClr val="black"/>
              </a:solidFill>
              <a:latin typeface="Arial"/>
            </a:endParaRPr>
          </a:p>
        </p:txBody>
      </p:sp>
      <p:sp>
        <p:nvSpPr>
          <p:cNvPr id="181" name="CustomShape 5"/>
          <p:cNvSpPr/>
          <p:nvPr/>
        </p:nvSpPr>
        <p:spPr>
          <a:xfrm>
            <a:off x="731376" y="328320"/>
            <a:ext cx="13166064" cy="1372896"/>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defTabSz="1097280"/>
            <a:r>
              <a:rPr lang="en-US" sz="5280" spc="-1" dirty="0">
                <a:solidFill>
                  <a:srgbClr val="000000"/>
                </a:solidFill>
                <a:latin typeface="游ゴシック Light"/>
                <a:ea typeface="DejaVu Sans"/>
              </a:rPr>
              <a:t>Change rotation parameters of SMPL </a:t>
            </a:r>
            <a:endParaRPr lang="en-US" sz="5280" spc="-1" dirty="0">
              <a:solidFill>
                <a:prstClr val="black"/>
              </a:solidFill>
              <a:latin typeface="Arial"/>
            </a:endParaRPr>
          </a:p>
        </p:txBody>
      </p:sp>
      <p:sp>
        <p:nvSpPr>
          <p:cNvPr id="182" name="CustomShape 6"/>
          <p:cNvSpPr/>
          <p:nvPr/>
        </p:nvSpPr>
        <p:spPr>
          <a:xfrm>
            <a:off x="731376" y="1925424"/>
            <a:ext cx="13351392" cy="1011744"/>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18400" indent="-388368" defTabSz="1097280">
              <a:lnSpc>
                <a:spcPct val="90000"/>
              </a:lnSpc>
              <a:spcBef>
                <a:spcPts val="1201"/>
              </a:spcBef>
              <a:buClr>
                <a:srgbClr val="000000"/>
              </a:buClr>
              <a:buSzPct val="45000"/>
              <a:buFont typeface="Wingdings" charset="2"/>
              <a:buChar char=""/>
            </a:pPr>
            <a:r>
              <a:rPr lang="en-US" sz="3360" spc="-1" dirty="0">
                <a:solidFill>
                  <a:srgbClr val="000000"/>
                </a:solidFill>
                <a:latin typeface="游ゴシック"/>
                <a:ea typeface="DejaVu Sans"/>
              </a:rPr>
              <a:t>full SMPL parameter  Θ = [k, r, θ , β]</a:t>
            </a:r>
            <a:endParaRPr lang="en-US" sz="3360" spc="-1" dirty="0">
              <a:solidFill>
                <a:prstClr val="black"/>
              </a:solidFill>
              <a:latin typeface="Arial"/>
            </a:endParaRPr>
          </a:p>
          <a:p>
            <a:pPr defTabSz="1097280">
              <a:lnSpc>
                <a:spcPct val="90000"/>
              </a:lnSpc>
              <a:spcBef>
                <a:spcPts val="1201"/>
              </a:spcBef>
            </a:pPr>
            <a:endParaRPr lang="en-US" sz="3360" spc="-1" dirty="0">
              <a:solidFill>
                <a:prstClr val="black"/>
              </a:solidFill>
              <a:latin typeface="Arial"/>
            </a:endParaRPr>
          </a:p>
          <a:p>
            <a:pPr defTabSz="1097280">
              <a:lnSpc>
                <a:spcPct val="90000"/>
              </a:lnSpc>
              <a:spcBef>
                <a:spcPts val="1201"/>
              </a:spcBef>
            </a:pPr>
            <a:endParaRPr lang="en-US" sz="3360" spc="-1" dirty="0">
              <a:solidFill>
                <a:prstClr val="black"/>
              </a:solidFill>
              <a:latin typeface="Arial"/>
            </a:endParaRPr>
          </a:p>
        </p:txBody>
      </p:sp>
      <p:sp>
        <p:nvSpPr>
          <p:cNvPr id="183" name="CustomShape 7"/>
          <p:cNvSpPr/>
          <p:nvPr/>
        </p:nvSpPr>
        <p:spPr>
          <a:xfrm>
            <a:off x="950400" y="2678400"/>
            <a:ext cx="13524192" cy="1209168"/>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18400" indent="-388368" defTabSz="1097280">
              <a:spcBef>
                <a:spcPts val="1700"/>
              </a:spcBef>
              <a:buClr>
                <a:srgbClr val="000000"/>
              </a:buClr>
              <a:buSzPct val="45000"/>
              <a:buFont typeface="Wingdings" charset="2"/>
              <a:buChar char=""/>
            </a:pPr>
            <a:r>
              <a:rPr lang="en-US" sz="1920" spc="-1" dirty="0">
                <a:solidFill>
                  <a:prstClr val="black"/>
                </a:solidFill>
                <a:latin typeface="Arial"/>
              </a:rPr>
              <a:t>k∈ R   camera parameter</a:t>
            </a:r>
          </a:p>
          <a:p>
            <a:pPr marL="518400" indent="-388368" defTabSz="1097280">
              <a:spcBef>
                <a:spcPts val="1700"/>
              </a:spcBef>
              <a:buClr>
                <a:srgbClr val="000000"/>
              </a:buClr>
              <a:buSzPct val="45000"/>
              <a:buFont typeface="Wingdings" charset="2"/>
              <a:buChar char=""/>
            </a:pPr>
            <a:r>
              <a:rPr lang="en-US" sz="1920" spc="-1" dirty="0">
                <a:solidFill>
                  <a:prstClr val="black"/>
                </a:solidFill>
                <a:latin typeface="Arial"/>
              </a:rPr>
              <a:t>r ∈ R  global root rotation parameter</a:t>
            </a:r>
          </a:p>
          <a:p>
            <a:pPr defTabSz="1097280">
              <a:spcBef>
                <a:spcPts val="1700"/>
              </a:spcBef>
            </a:pPr>
            <a:endParaRPr lang="en-US" sz="1920" spc="-1" dirty="0">
              <a:solidFill>
                <a:prstClr val="black"/>
              </a:solidFill>
              <a:latin typeface="Arial"/>
            </a:endParaRPr>
          </a:p>
        </p:txBody>
      </p:sp>
      <p:sp>
        <p:nvSpPr>
          <p:cNvPr id="184" name="CustomShape 8"/>
          <p:cNvSpPr/>
          <p:nvPr/>
        </p:nvSpPr>
        <p:spPr>
          <a:xfrm>
            <a:off x="6477840" y="2592000"/>
            <a:ext cx="520128" cy="3477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r>
              <a:rPr lang="en-US" sz="1680" spc="-1">
                <a:solidFill>
                  <a:prstClr val="black"/>
                </a:solidFill>
                <a:latin typeface="Arial"/>
              </a:rPr>
              <a:t>69</a:t>
            </a:r>
          </a:p>
        </p:txBody>
      </p:sp>
      <p:sp>
        <p:nvSpPr>
          <p:cNvPr id="185" name="CustomShape 9"/>
          <p:cNvSpPr/>
          <p:nvPr/>
        </p:nvSpPr>
        <p:spPr>
          <a:xfrm>
            <a:off x="6480000" y="3021408"/>
            <a:ext cx="454032" cy="3477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r>
              <a:rPr lang="en-US" sz="1680" spc="-1">
                <a:solidFill>
                  <a:prstClr val="black"/>
                </a:solidFill>
                <a:latin typeface="Arial"/>
              </a:rPr>
              <a:t>10</a:t>
            </a:r>
          </a:p>
        </p:txBody>
      </p:sp>
      <p:sp>
        <p:nvSpPr>
          <p:cNvPr id="186" name="CustomShape 10"/>
          <p:cNvSpPr/>
          <p:nvPr/>
        </p:nvSpPr>
        <p:spPr>
          <a:xfrm>
            <a:off x="5443200" y="2764800"/>
            <a:ext cx="13524192" cy="1036368"/>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18400" indent="-388368" defTabSz="1097280">
              <a:spcBef>
                <a:spcPts val="1700"/>
              </a:spcBef>
              <a:buClr>
                <a:srgbClr val="000000"/>
              </a:buClr>
              <a:buSzPct val="45000"/>
              <a:buFont typeface="Wingdings" charset="2"/>
              <a:buChar char=""/>
            </a:pPr>
            <a:r>
              <a:rPr lang="en-US" sz="1920" spc="-1" dirty="0">
                <a:solidFill>
                  <a:prstClr val="black"/>
                </a:solidFill>
                <a:latin typeface="Arial"/>
                <a:ea typeface="Noto Sans CJK SC"/>
              </a:rPr>
              <a:t>θ∈ R    pose describes the joint locations</a:t>
            </a:r>
            <a:endParaRPr lang="en-US" sz="1920" spc="-1" dirty="0">
              <a:solidFill>
                <a:prstClr val="black"/>
              </a:solidFill>
              <a:latin typeface="Arial"/>
            </a:endParaRPr>
          </a:p>
          <a:p>
            <a:pPr marL="518400" indent="-388368" defTabSz="1097280">
              <a:spcBef>
                <a:spcPts val="1700"/>
              </a:spcBef>
              <a:buClr>
                <a:srgbClr val="000000"/>
              </a:buClr>
              <a:buSzPct val="45000"/>
              <a:buFont typeface="Wingdings" charset="2"/>
              <a:buChar char=""/>
            </a:pPr>
            <a:r>
              <a:rPr lang="en-US" sz="1920" spc="-1" dirty="0">
                <a:solidFill>
                  <a:prstClr val="black"/>
                </a:solidFill>
                <a:latin typeface="Arial"/>
                <a:ea typeface="Noto Sans CJK SC"/>
              </a:rPr>
              <a:t>β∈ R    shape describes the height, weight, and body proportions of individuals</a:t>
            </a:r>
            <a:endParaRPr lang="en-US" sz="1920" spc="-1" dirty="0">
              <a:solidFill>
                <a:prstClr val="black"/>
              </a:solidFill>
              <a:latin typeface="Arial"/>
            </a:endParaRPr>
          </a:p>
        </p:txBody>
      </p:sp>
      <p:sp>
        <p:nvSpPr>
          <p:cNvPr id="187" name="CustomShape 11"/>
          <p:cNvSpPr/>
          <p:nvPr/>
        </p:nvSpPr>
        <p:spPr>
          <a:xfrm>
            <a:off x="1987200" y="2505600"/>
            <a:ext cx="345168" cy="3477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r>
              <a:rPr lang="en-US" sz="1680" spc="-1">
                <a:solidFill>
                  <a:prstClr val="black"/>
                </a:solidFill>
                <a:latin typeface="Arial"/>
              </a:rPr>
              <a:t>3</a:t>
            </a:r>
          </a:p>
        </p:txBody>
      </p:sp>
      <p:sp>
        <p:nvSpPr>
          <p:cNvPr id="188" name="CustomShape 12"/>
          <p:cNvSpPr/>
          <p:nvPr/>
        </p:nvSpPr>
        <p:spPr>
          <a:xfrm>
            <a:off x="1987200" y="3021408"/>
            <a:ext cx="345168" cy="3477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r>
              <a:rPr lang="en-US" sz="1680" spc="-1">
                <a:solidFill>
                  <a:prstClr val="black"/>
                </a:solidFill>
                <a:latin typeface="Arial"/>
              </a:rPr>
              <a:t>3</a:t>
            </a:r>
          </a:p>
        </p:txBody>
      </p:sp>
      <p:sp>
        <p:nvSpPr>
          <p:cNvPr id="189" name="CustomShape 13"/>
          <p:cNvSpPr/>
          <p:nvPr/>
        </p:nvSpPr>
        <p:spPr>
          <a:xfrm>
            <a:off x="933561" y="3801168"/>
            <a:ext cx="2794338" cy="3519883"/>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r>
              <a:rPr lang="en-US" sz="1920" spc="-1" dirty="0">
                <a:solidFill>
                  <a:prstClr val="black"/>
                </a:solidFill>
                <a:latin typeface="Arial"/>
              </a:rPr>
              <a:t>Rotate the "r" parameter, and use SMPL to generate a mesh model for verifying the feasibility of the transformation.</a:t>
            </a:r>
          </a:p>
        </p:txBody>
      </p:sp>
      <p:sp>
        <p:nvSpPr>
          <p:cNvPr id="190" name="CustomShape 14"/>
          <p:cNvSpPr/>
          <p:nvPr/>
        </p:nvSpPr>
        <p:spPr>
          <a:xfrm>
            <a:off x="1036800" y="5702400"/>
            <a:ext cx="12441600" cy="505008"/>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endParaRPr lang="en-US" sz="2160" spc="-1" dirty="0">
              <a:solidFill>
                <a:prstClr val="black"/>
              </a:solidFill>
              <a:latin typeface="Arial"/>
            </a:endParaRPr>
          </a:p>
        </p:txBody>
      </p:sp>
      <p:pic>
        <p:nvPicPr>
          <p:cNvPr id="3" name="图片 2">
            <a:extLst>
              <a:ext uri="{FF2B5EF4-FFF2-40B4-BE49-F238E27FC236}">
                <a16:creationId xmlns:a16="http://schemas.microsoft.com/office/drawing/2014/main" id="{A38CB1A9-A4B5-9106-E96E-894E9B356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754" y="3603744"/>
            <a:ext cx="5533548" cy="4146566"/>
          </a:xfrm>
          <a:prstGeom prst="rect">
            <a:avLst/>
          </a:prstGeom>
        </p:spPr>
      </p:pic>
      <p:sp>
        <p:nvSpPr>
          <p:cNvPr id="6" name="文本框 5">
            <a:extLst>
              <a:ext uri="{FF2B5EF4-FFF2-40B4-BE49-F238E27FC236}">
                <a16:creationId xmlns:a16="http://schemas.microsoft.com/office/drawing/2014/main" id="{72C77A83-39C1-C6F2-932E-1E527DB6A9CD}"/>
              </a:ext>
            </a:extLst>
          </p:cNvPr>
          <p:cNvSpPr txBox="1"/>
          <p:nvPr/>
        </p:nvSpPr>
        <p:spPr>
          <a:xfrm>
            <a:off x="6161513" y="7604422"/>
            <a:ext cx="1507144" cy="424732"/>
          </a:xfrm>
          <a:prstGeom prst="rect">
            <a:avLst/>
          </a:prstGeom>
          <a:noFill/>
        </p:spPr>
        <p:txBody>
          <a:bodyPr wrap="none" rtlCol="0">
            <a:spAutoFit/>
          </a:bodyPr>
          <a:lstStyle/>
          <a:p>
            <a:pPr defTabSz="1097280"/>
            <a:r>
              <a:rPr kumimoji="1" lang="en-US" altLang="zh-CN" sz="2160" dirty="0">
                <a:solidFill>
                  <a:prstClr val="black"/>
                </a:solidFill>
                <a:latin typeface="Arial"/>
              </a:rPr>
              <a:t>Direction 0</a:t>
            </a:r>
            <a:endParaRPr kumimoji="1" lang="zh-CN" altLang="en-US" sz="2160" dirty="0">
              <a:solidFill>
                <a:prstClr val="black"/>
              </a:solidFill>
              <a:latin typeface="Arial"/>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99C42DBB-8688-3A76-14B1-CD31C08FB659}"/>
                  </a:ext>
                </a:extLst>
              </p:cNvPr>
              <p:cNvSpPr txBox="1"/>
              <p:nvPr/>
            </p:nvSpPr>
            <p:spPr>
              <a:xfrm>
                <a:off x="9527590" y="7576001"/>
                <a:ext cx="7323151" cy="424732"/>
              </a:xfrm>
              <a:prstGeom prst="rect">
                <a:avLst/>
              </a:prstGeom>
              <a:noFill/>
            </p:spPr>
            <p:txBody>
              <a:bodyPr wrap="square">
                <a:spAutoFit/>
              </a:bodyPr>
              <a:lstStyle/>
              <a:p>
                <a:pPr defTabSz="1097280"/>
                <a:r>
                  <a:rPr kumimoji="1" lang="en-US" altLang="zh-CN" sz="2160" dirty="0">
                    <a:solidFill>
                      <a:prstClr val="black"/>
                    </a:solidFill>
                    <a:latin typeface="Arial"/>
                  </a:rPr>
                  <a:t>Origin(3.291,-0.0103+</a:t>
                </a:r>
                <a14:m>
                  <m:oMath xmlns:m="http://schemas.openxmlformats.org/officeDocument/2006/math">
                    <m:r>
                      <a:rPr kumimoji="1" lang="en-US" altLang="zh-CN" sz="2160">
                        <a:solidFill>
                          <a:prstClr val="black"/>
                        </a:solidFill>
                        <a:latin typeface="Cambria Math" panose="02040503050406030204" pitchFamily="18" charset="0"/>
                      </a:rPr>
                      <m:t>𝜋</m:t>
                    </m:r>
                    <m:r>
                      <a:rPr kumimoji="1" lang="en-US" altLang="zh-CN" sz="2160">
                        <a:solidFill>
                          <a:prstClr val="black"/>
                        </a:solidFill>
                        <a:latin typeface="Cambria Math" panose="02040503050406030204" pitchFamily="18" charset="0"/>
                      </a:rPr>
                      <m:t>/6</m:t>
                    </m:r>
                  </m:oMath>
                </a14:m>
                <a:r>
                  <a:rPr kumimoji="1" lang="en-US" altLang="zh-CN" sz="2160" dirty="0">
                    <a:solidFill>
                      <a:prstClr val="black"/>
                    </a:solidFill>
                    <a:latin typeface="Arial"/>
                  </a:rPr>
                  <a:t>,0.091)</a:t>
                </a:r>
                <a:r>
                  <a:rPr kumimoji="1" lang="zh-CN" altLang="en-US" sz="2160" dirty="0">
                    <a:solidFill>
                      <a:prstClr val="black"/>
                    </a:solidFill>
                    <a:latin typeface="Arial"/>
                  </a:rPr>
                  <a:t> </a:t>
                </a:r>
                <a:endParaRPr kumimoji="1" lang="en-US" altLang="zh-CN" sz="2160" dirty="0">
                  <a:solidFill>
                    <a:prstClr val="black"/>
                  </a:solidFill>
                  <a:latin typeface="Arial"/>
                </a:endParaRPr>
              </a:p>
            </p:txBody>
          </p:sp>
        </mc:Choice>
        <mc:Fallback>
          <p:sp>
            <p:nvSpPr>
              <p:cNvPr id="2" name="文本框 1">
                <a:extLst>
                  <a:ext uri="{FF2B5EF4-FFF2-40B4-BE49-F238E27FC236}">
                    <a16:creationId xmlns:a16="http://schemas.microsoft.com/office/drawing/2014/main" id="{99C42DBB-8688-3A76-14B1-CD31C08FB659}"/>
                  </a:ext>
                </a:extLst>
              </p:cNvPr>
              <p:cNvSpPr txBox="1">
                <a:spLocks noRot="1" noChangeAspect="1" noMove="1" noResize="1" noEditPoints="1" noAdjustHandles="1" noChangeArrowheads="1" noChangeShapeType="1" noTextEdit="1"/>
              </p:cNvSpPr>
              <p:nvPr/>
            </p:nvSpPr>
            <p:spPr>
              <a:xfrm>
                <a:off x="9527590" y="7576001"/>
                <a:ext cx="7323151" cy="424732"/>
              </a:xfrm>
              <a:prstGeom prst="rect">
                <a:avLst/>
              </a:prstGeom>
              <a:blipFill>
                <a:blip r:embed="rId5"/>
                <a:stretch>
                  <a:fillRect l="-1082" t="-8696" b="-30435"/>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1005480" y="437760"/>
            <a:ext cx="12618000" cy="1590120"/>
          </a:xfrm>
          <a:prstGeom prst="rect">
            <a:avLst/>
          </a:prstGeom>
          <a:noFill/>
          <a:ln>
            <a:noFill/>
          </a:ln>
        </p:spPr>
        <p:txBody>
          <a:bodyPr anchor="ctr">
            <a:noAutofit/>
          </a:bodyPr>
          <a:lstStyle/>
          <a:p>
            <a:pPr>
              <a:lnSpc>
                <a:spcPct val="90000"/>
              </a:lnSpc>
            </a:pPr>
            <a:r>
              <a:rPr lang="en-US" altLang="zh-CN" sz="4400" spc="-1" dirty="0">
                <a:solidFill>
                  <a:srgbClr val="000000"/>
                </a:solidFill>
                <a:latin typeface="游ゴシック Light"/>
              </a:rPr>
              <a:t>The purpose of research</a:t>
            </a:r>
            <a:endParaRPr lang="en-US" sz="4400" spc="-1" dirty="0">
              <a:solidFill>
                <a:srgbClr val="000000"/>
              </a:solidFill>
              <a:latin typeface="游ゴシック Light"/>
            </a:endParaRPr>
          </a:p>
        </p:txBody>
      </p:sp>
      <p:sp>
        <p:nvSpPr>
          <p:cNvPr id="200" name="TextShape 2"/>
          <p:cNvSpPr txBox="1"/>
          <p:nvPr/>
        </p:nvSpPr>
        <p:spPr>
          <a:xfrm>
            <a:off x="1005480" y="1825560"/>
            <a:ext cx="12618000" cy="522108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strike="noStrike" spc="-1" dirty="0">
                <a:solidFill>
                  <a:srgbClr val="000000"/>
                </a:solidFill>
                <a:effectLst>
                  <a:outerShdw blurRad="38100" dist="38100" dir="2700000" algn="tl">
                    <a:srgbClr val="000000">
                      <a:alpha val="43137"/>
                    </a:srgbClr>
                  </a:outerShdw>
                </a:effectLst>
                <a:latin typeface="游ゴシック"/>
              </a:rPr>
              <a:t>Sensitivity analysis for resolution of LiDAR gait recognition</a:t>
            </a:r>
          </a:p>
          <a:p>
            <a:pPr marL="228600" indent="-228240">
              <a:lnSpc>
                <a:spcPct val="90000"/>
              </a:lnSpc>
              <a:spcBef>
                <a:spcPts val="1001"/>
              </a:spcBef>
              <a:buClr>
                <a:srgbClr val="000000"/>
              </a:buClr>
              <a:buFont typeface="Arial"/>
              <a:buChar char="•"/>
            </a:pPr>
            <a:r>
              <a:rPr lang="en-US" altLang="zh-CN" sz="2800" spc="-1" dirty="0">
                <a:solidFill>
                  <a:srgbClr val="000000"/>
                </a:solidFill>
                <a:latin typeface="游ゴシック"/>
              </a:rPr>
              <a:t>human body model-based gait recognition.</a:t>
            </a:r>
          </a:p>
          <a:p>
            <a:pPr marL="685800" lvl="1" indent="-228240">
              <a:lnSpc>
                <a:spcPct val="90000"/>
              </a:lnSpc>
              <a:spcBef>
                <a:spcPts val="1001"/>
              </a:spcBef>
              <a:buClr>
                <a:srgbClr val="000000"/>
              </a:buClr>
              <a:buFont typeface="Arial"/>
              <a:buChar char="•"/>
            </a:pPr>
            <a:r>
              <a:rPr lang="en-US" altLang="ja-JP" sz="2400" spc="-1" dirty="0">
                <a:solidFill>
                  <a:srgbClr val="000000"/>
                </a:solidFill>
                <a:latin typeface="游ゴシック"/>
              </a:rPr>
              <a:t>feature representation is possible regardless of resolution</a:t>
            </a:r>
          </a:p>
          <a:p>
            <a:pPr marL="685800" lvl="1" indent="-228240">
              <a:lnSpc>
                <a:spcPct val="90000"/>
              </a:lnSpc>
              <a:spcBef>
                <a:spcPts val="1001"/>
              </a:spcBef>
              <a:buClr>
                <a:srgbClr val="000000"/>
              </a:buClr>
              <a:buFont typeface="Arial"/>
              <a:buChar char="•"/>
            </a:pPr>
            <a:r>
              <a:rPr lang="en-US" altLang="ja-JP" sz="2400" b="0" strike="noStrike" spc="-1" dirty="0">
                <a:solidFill>
                  <a:srgbClr val="000000"/>
                </a:solidFill>
                <a:latin typeface="游ゴシック"/>
              </a:rPr>
              <a:t>Using LiDAR simulation data from a large 3D gait model dataset</a:t>
            </a:r>
            <a:endParaRPr lang="en-US" sz="2400" b="0" strike="noStrike" spc="-1" dirty="0">
              <a:solidFill>
                <a:srgbClr val="000000"/>
              </a:solidFill>
              <a:latin typeface="游ゴシック"/>
            </a:endParaRPr>
          </a:p>
        </p:txBody>
      </p:sp>
      <p:sp>
        <p:nvSpPr>
          <p:cNvPr id="201" name="TextShape 3"/>
          <p:cNvSpPr txBox="1"/>
          <p:nvPr/>
        </p:nvSpPr>
        <p:spPr>
          <a:xfrm>
            <a:off x="10606680" y="7492320"/>
            <a:ext cx="3291480" cy="437760"/>
          </a:xfrm>
          <a:prstGeom prst="rect">
            <a:avLst/>
          </a:prstGeom>
          <a:noFill/>
          <a:ln>
            <a:noFill/>
          </a:ln>
        </p:spPr>
        <p:txBody>
          <a:bodyPr anchor="ctr">
            <a:noAutofit/>
          </a:bodyPr>
          <a:lstStyle/>
          <a:p>
            <a:pPr algn="r">
              <a:lnSpc>
                <a:spcPct val="100000"/>
              </a:lnSpc>
            </a:pPr>
            <a:fld id="{2B5BAE91-78E4-45F9-B8FD-0D9E2C090AD7}" type="slidenum">
              <a:rPr lang="en-US" sz="1200" b="0" strike="noStrike" spc="-1">
                <a:solidFill>
                  <a:srgbClr val="8B8B8B"/>
                </a:solidFill>
                <a:latin typeface="游ゴシック"/>
              </a:rPr>
              <a:t>6</a:t>
            </a:fld>
            <a:endParaRPr lang="en-US" sz="1200" b="0" strike="noStrike" spc="-1">
              <a:latin typeface="Times New Roman"/>
            </a:endParaRPr>
          </a:p>
        </p:txBody>
      </p:sp>
      <p:pic>
        <p:nvPicPr>
          <p:cNvPr id="202" name="図 10_1"/>
          <p:cNvPicPr/>
          <p:nvPr/>
        </p:nvPicPr>
        <p:blipFill>
          <a:blip r:embed="rId3"/>
          <a:srcRect l="3889" r="73656" b="15395"/>
          <a:stretch/>
        </p:blipFill>
        <p:spPr>
          <a:xfrm>
            <a:off x="11308140" y="3911393"/>
            <a:ext cx="1704600" cy="2796480"/>
          </a:xfrm>
          <a:prstGeom prst="rect">
            <a:avLst/>
          </a:prstGeom>
          <a:ln>
            <a:noFill/>
          </a:ln>
        </p:spPr>
      </p:pic>
      <p:pic>
        <p:nvPicPr>
          <p:cNvPr id="203" name="図 5_2"/>
          <p:cNvPicPr/>
          <p:nvPr/>
        </p:nvPicPr>
        <p:blipFill>
          <a:blip r:embed="rId3"/>
          <a:srcRect l="51808" r="24555" b="16802"/>
          <a:stretch/>
        </p:blipFill>
        <p:spPr>
          <a:xfrm>
            <a:off x="5099882" y="4189320"/>
            <a:ext cx="1510560" cy="2314080"/>
          </a:xfrm>
          <a:prstGeom prst="rect">
            <a:avLst/>
          </a:prstGeom>
          <a:ln>
            <a:noFill/>
          </a:ln>
        </p:spPr>
      </p:pic>
      <p:sp>
        <p:nvSpPr>
          <p:cNvPr id="204" name="CustomShape 4"/>
          <p:cNvSpPr/>
          <p:nvPr/>
        </p:nvSpPr>
        <p:spPr>
          <a:xfrm>
            <a:off x="6606825" y="5424112"/>
            <a:ext cx="82764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205" name="CustomShape 5"/>
          <p:cNvSpPr/>
          <p:nvPr/>
        </p:nvSpPr>
        <p:spPr>
          <a:xfrm flipV="1">
            <a:off x="9733532" y="5424112"/>
            <a:ext cx="130536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208" name="CustomShape 8"/>
          <p:cNvSpPr/>
          <p:nvPr/>
        </p:nvSpPr>
        <p:spPr>
          <a:xfrm>
            <a:off x="4824784" y="6654468"/>
            <a:ext cx="281016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游ゴシック"/>
              </a:rPr>
              <a:t>Generate LiDAR simulation data</a:t>
            </a:r>
            <a:endParaRPr lang="en-US" sz="1800" b="0" strike="noStrike" spc="-1" dirty="0">
              <a:latin typeface="Arial"/>
            </a:endParaRPr>
          </a:p>
        </p:txBody>
      </p:sp>
      <p:sp>
        <p:nvSpPr>
          <p:cNvPr id="209" name="CustomShape 9"/>
          <p:cNvSpPr/>
          <p:nvPr/>
        </p:nvSpPr>
        <p:spPr>
          <a:xfrm>
            <a:off x="11150127" y="6851344"/>
            <a:ext cx="2867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ja-JP" sz="1800" b="0" strike="noStrike" spc="-1" dirty="0">
                <a:solidFill>
                  <a:srgbClr val="000000"/>
                </a:solidFill>
                <a:latin typeface="游ゴシック"/>
              </a:rPr>
              <a:t>Estimate result</a:t>
            </a:r>
            <a:endParaRPr lang="en-US" sz="1800" b="0" strike="noStrike" spc="-1" dirty="0">
              <a:latin typeface="Arial"/>
            </a:endParaRPr>
          </a:p>
        </p:txBody>
      </p:sp>
      <p:sp>
        <p:nvSpPr>
          <p:cNvPr id="211" name="CustomShape 11"/>
          <p:cNvSpPr/>
          <p:nvPr/>
        </p:nvSpPr>
        <p:spPr>
          <a:xfrm>
            <a:off x="7634944" y="4658392"/>
            <a:ext cx="2091600" cy="15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1800" b="0" strike="noStrike" spc="-1" dirty="0">
                <a:solidFill>
                  <a:srgbClr val="000000"/>
                </a:solidFill>
                <a:latin typeface="游ゴシック"/>
              </a:rPr>
              <a:t>Human model estimator</a:t>
            </a:r>
            <a:endParaRPr lang="en-US" sz="1800" b="0" strike="noStrike" spc="-1" dirty="0">
              <a:latin typeface="Arial"/>
            </a:endParaRPr>
          </a:p>
        </p:txBody>
      </p:sp>
      <p:pic>
        <p:nvPicPr>
          <p:cNvPr id="212" name="図 13_1"/>
          <p:cNvPicPr/>
          <p:nvPr/>
        </p:nvPicPr>
        <p:blipFill>
          <a:blip r:embed="rId4"/>
          <a:stretch/>
        </p:blipFill>
        <p:spPr>
          <a:xfrm>
            <a:off x="1964663" y="4065113"/>
            <a:ext cx="1949040" cy="1949040"/>
          </a:xfrm>
          <a:prstGeom prst="rect">
            <a:avLst/>
          </a:prstGeom>
          <a:ln>
            <a:noFill/>
          </a:ln>
        </p:spPr>
      </p:pic>
      <p:pic>
        <p:nvPicPr>
          <p:cNvPr id="213" name="図 15_1"/>
          <p:cNvPicPr/>
          <p:nvPr/>
        </p:nvPicPr>
        <p:blipFill>
          <a:blip r:embed="rId5"/>
          <a:stretch/>
        </p:blipFill>
        <p:spPr>
          <a:xfrm>
            <a:off x="1547063" y="4367873"/>
            <a:ext cx="1883520" cy="1883520"/>
          </a:xfrm>
          <a:prstGeom prst="rect">
            <a:avLst/>
          </a:prstGeom>
          <a:ln>
            <a:noFill/>
          </a:ln>
        </p:spPr>
      </p:pic>
      <p:pic>
        <p:nvPicPr>
          <p:cNvPr id="214" name="図 17_1"/>
          <p:cNvPicPr/>
          <p:nvPr/>
        </p:nvPicPr>
        <p:blipFill>
          <a:blip r:embed="rId6"/>
          <a:stretch/>
        </p:blipFill>
        <p:spPr>
          <a:xfrm>
            <a:off x="474825" y="4901386"/>
            <a:ext cx="1869840" cy="1869840"/>
          </a:xfrm>
          <a:prstGeom prst="rect">
            <a:avLst/>
          </a:prstGeom>
          <a:ln>
            <a:noFill/>
          </a:ln>
        </p:spPr>
      </p:pic>
      <p:sp>
        <p:nvSpPr>
          <p:cNvPr id="215" name="CustomShape 12"/>
          <p:cNvSpPr/>
          <p:nvPr/>
        </p:nvSpPr>
        <p:spPr>
          <a:xfrm rot="19546800">
            <a:off x="1696103" y="5194433"/>
            <a:ext cx="846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游ゴシック"/>
              </a:rPr>
              <a:t>…</a:t>
            </a:r>
            <a:endParaRPr lang="en-US" sz="1800" b="0" strike="noStrike" spc="-1">
              <a:latin typeface="Arial"/>
            </a:endParaRPr>
          </a:p>
        </p:txBody>
      </p:sp>
      <p:sp>
        <p:nvSpPr>
          <p:cNvPr id="216" name="CustomShape 13"/>
          <p:cNvSpPr/>
          <p:nvPr/>
        </p:nvSpPr>
        <p:spPr>
          <a:xfrm>
            <a:off x="1636592" y="6763620"/>
            <a:ext cx="1838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ja-JP" sz="1800" b="0" strike="noStrike" spc="-1" dirty="0">
                <a:solidFill>
                  <a:srgbClr val="000000"/>
                </a:solidFill>
                <a:latin typeface="游ゴシック"/>
              </a:rPr>
              <a:t>gait model dataset</a:t>
            </a:r>
            <a:endParaRPr lang="en-US" sz="1800" b="0" strike="noStrike" spc="-1" dirty="0">
              <a:latin typeface="Arial"/>
            </a:endParaRPr>
          </a:p>
        </p:txBody>
      </p:sp>
      <p:sp>
        <p:nvSpPr>
          <p:cNvPr id="217" name="CustomShape 14"/>
          <p:cNvSpPr/>
          <p:nvPr/>
        </p:nvSpPr>
        <p:spPr>
          <a:xfrm>
            <a:off x="3718911" y="5368118"/>
            <a:ext cx="92808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05840" y="396743"/>
            <a:ext cx="12618720" cy="1590676"/>
          </a:xfrm>
        </p:spPr>
        <p:txBody>
          <a:bodyPr/>
          <a:lstStyle/>
          <a:p>
            <a:r>
              <a:rPr lang="ja-JP" altLang="en-US" dirty="0"/>
              <a:t>人体モデル推定器</a:t>
            </a:r>
            <a:endParaRPr kumimoji="1" lang="ja-JP" altLang="en-US" dirty="0"/>
          </a:p>
        </p:txBody>
      </p:sp>
      <mc:AlternateContent xmlns:mc="http://schemas.openxmlformats.org/markup-compatibility/2006">
        <mc:Choice xmlns:a14="http://schemas.microsoft.com/office/drawing/2010/main" Requires="a14">
          <p:sp>
            <p:nvSpPr>
              <p:cNvPr id="8" name="コンテンツ プレースホルダー 7"/>
              <p:cNvSpPr>
                <a:spLocks noGrp="1"/>
              </p:cNvSpPr>
              <p:nvPr>
                <p:ph sz="half" idx="1"/>
              </p:nvPr>
            </p:nvSpPr>
            <p:spPr>
              <a:xfrm>
                <a:off x="841878" y="6061235"/>
                <a:ext cx="4648769" cy="1077967"/>
              </a:xfrm>
            </p:spPr>
            <p:txBody>
              <a:bodyPr>
                <a:normAutofit/>
              </a:bodyPr>
              <a:lstStyle/>
              <a:p>
                <a:pPr marL="548640" lvl="1" indent="0">
                  <a:buNone/>
                </a:pPr>
                <a:r>
                  <a:rPr lang="ja-JP" altLang="en-US" dirty="0"/>
                  <a:t>全体の損失関数</a:t>
                </a:r>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m:rPr>
                            <m:sty m:val="p"/>
                          </m:rPr>
                          <a:rPr lang="en-US" altLang="ja-JP" i="1">
                            <a:latin typeface="Cambria Math" panose="02040503050406030204" pitchFamily="18" charset="0"/>
                          </a:rPr>
                          <m:t>L</m:t>
                        </m:r>
                      </m:e>
                      <m:sub>
                        <m:r>
                          <m:rPr>
                            <m:sty m:val="p"/>
                          </m:rPr>
                          <a:rPr lang="en-US" altLang="ja-JP" i="1">
                            <a:latin typeface="Cambria Math" panose="02040503050406030204" pitchFamily="18" charset="0"/>
                          </a:rPr>
                          <m:t>total</m:t>
                        </m:r>
                      </m:sub>
                    </m:sSub>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m:rPr>
                            <m:sty m:val="p"/>
                          </m:rPr>
                          <a:rPr lang="en-US" altLang="ja-JP" i="1">
                            <a:solidFill>
                              <a:srgbClr val="FF0000"/>
                            </a:solidFill>
                            <a:latin typeface="Cambria Math" panose="02040503050406030204" pitchFamily="18" charset="0"/>
                            <a:ea typeface="Cambria Math" panose="02040503050406030204" pitchFamily="18" charset="0"/>
                          </a:rPr>
                          <m:t>L</m:t>
                        </m:r>
                      </m:e>
                      <m:sub>
                        <m:r>
                          <m:rPr>
                            <m:sty m:val="p"/>
                          </m:rPr>
                          <a:rPr lang="en-US" altLang="ja-JP" i="1">
                            <a:solidFill>
                              <a:srgbClr val="FF0000"/>
                            </a:solidFill>
                            <a:latin typeface="Cambria Math" panose="02040503050406030204" pitchFamily="18" charset="0"/>
                            <a:ea typeface="Cambria Math" panose="02040503050406030204" pitchFamily="18" charset="0"/>
                          </a:rPr>
                          <m:t>SMPL</m:t>
                        </m:r>
                      </m:sub>
                    </m:sSub>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r>
                          <m:rPr>
                            <m:sty m:val="p"/>
                          </m:rPr>
                          <a:rPr lang="en-US" altLang="ja-JP" i="1">
                            <a:solidFill>
                              <a:srgbClr val="0070C0"/>
                            </a:solidFill>
                            <a:latin typeface="Cambria Math" panose="02040503050406030204" pitchFamily="18" charset="0"/>
                            <a:ea typeface="Cambria Math" panose="02040503050406030204" pitchFamily="18" charset="0"/>
                          </a:rPr>
                          <m:t>L</m:t>
                        </m:r>
                      </m:e>
                      <m:sub>
                        <m:r>
                          <m:rPr>
                            <m:sty m:val="p"/>
                          </m:rPr>
                          <a:rPr lang="en-US" altLang="ja-JP" b="0" i="0" smtClean="0">
                            <a:solidFill>
                              <a:srgbClr val="0070C0"/>
                            </a:solidFill>
                            <a:latin typeface="Cambria Math" panose="02040503050406030204" pitchFamily="18" charset="0"/>
                            <a:ea typeface="Cambria Math" panose="02040503050406030204" pitchFamily="18" charset="0"/>
                          </a:rPr>
                          <m:t>mesh</m:t>
                        </m:r>
                      </m:sub>
                    </m:sSub>
                  </m:oMath>
                </a14:m>
                <a:endParaRPr kumimoji="1" lang="en-US" altLang="ja-JP" dirty="0"/>
              </a:p>
            </p:txBody>
          </p:sp>
        </mc:Choice>
        <mc:Fallback>
          <p:sp>
            <p:nvSpPr>
              <p:cNvPr id="8" name="コンテンツ プレースホルダー 7"/>
              <p:cNvSpPr>
                <a:spLocks noGrp="1" noRot="1" noChangeAspect="1" noMove="1" noResize="1" noEditPoints="1" noAdjustHandles="1" noChangeArrowheads="1" noChangeShapeType="1" noTextEdit="1"/>
              </p:cNvSpPr>
              <p:nvPr>
                <p:ph sz="half" idx="1"/>
              </p:nvPr>
            </p:nvSpPr>
            <p:spPr>
              <a:xfrm>
                <a:off x="841878" y="6061235"/>
                <a:ext cx="4648769" cy="1077967"/>
              </a:xfrm>
              <a:blipFill>
                <a:blip r:embed="rId3"/>
                <a:stretch>
                  <a:fillRect t="-11864"/>
                </a:stretch>
              </a:blipFill>
            </p:spPr>
            <p:txBody>
              <a:bodyPr/>
              <a:lstStyle/>
              <a:p>
                <a:r>
                  <a:rPr lang="zh-CN" altLang="en-US">
                    <a:noFill/>
                  </a:rPr>
                  <a:t> </a:t>
                </a:r>
              </a:p>
            </p:txBody>
          </p:sp>
        </mc:Fallback>
      </mc:AlternateContent>
      <p:sp>
        <p:nvSpPr>
          <p:cNvPr id="4" name="スライド番号プレースホルダー 3"/>
          <p:cNvSpPr>
            <a:spLocks noGrp="1"/>
          </p:cNvSpPr>
          <p:nvPr>
            <p:ph type="sldNum" sz="quarter" idx="12"/>
          </p:nvPr>
        </p:nvSpPr>
        <p:spPr>
          <a:xfrm>
            <a:off x="10430864" y="7624697"/>
            <a:ext cx="3291840" cy="438150"/>
          </a:xfrm>
        </p:spPr>
        <p:txBody>
          <a:bodyPr/>
          <a:lstStyle/>
          <a:p>
            <a:fld id="{EA51A05E-B569-4259-A2EF-BD064D50C5F0}" type="slidenum">
              <a:rPr kumimoji="1" lang="ja-JP" altLang="en-US" smtClean="0"/>
              <a:t>7</a:t>
            </a:fld>
            <a:endParaRPr kumimoji="1" lang="ja-JP" altLang="en-US" dirty="0"/>
          </a:p>
        </p:txBody>
      </p:sp>
      <p:grpSp>
        <p:nvGrpSpPr>
          <p:cNvPr id="3" name="グループ化 2"/>
          <p:cNvGrpSpPr/>
          <p:nvPr/>
        </p:nvGrpSpPr>
        <p:grpSpPr>
          <a:xfrm>
            <a:off x="568045" y="1610037"/>
            <a:ext cx="6380415" cy="2890975"/>
            <a:chOff x="6996999" y="1199862"/>
            <a:chExt cx="4811527" cy="1928488"/>
          </a:xfrm>
        </p:grpSpPr>
        <p:grpSp>
          <p:nvGrpSpPr>
            <p:cNvPr id="32" name="グループ化 31"/>
            <p:cNvGrpSpPr/>
            <p:nvPr/>
          </p:nvGrpSpPr>
          <p:grpSpPr>
            <a:xfrm>
              <a:off x="6996999" y="1199862"/>
              <a:ext cx="4811527" cy="1928488"/>
              <a:chOff x="6546308" y="2147448"/>
              <a:chExt cx="4811527" cy="1928488"/>
            </a:xfrm>
          </p:grpSpPr>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49346" t="410" r="24414" b="19753"/>
              <a:stretch/>
            </p:blipFill>
            <p:spPr>
              <a:xfrm>
                <a:off x="6546308" y="2147448"/>
                <a:ext cx="1456329" cy="1928488"/>
              </a:xfrm>
              <a:prstGeom prst="rect">
                <a:avLst/>
              </a:prstGeom>
            </p:spPr>
          </p:pic>
          <p:grpSp>
            <p:nvGrpSpPr>
              <p:cNvPr id="25" name="グループ化 24"/>
              <p:cNvGrpSpPr/>
              <p:nvPr/>
            </p:nvGrpSpPr>
            <p:grpSpPr>
              <a:xfrm>
                <a:off x="10860902" y="2215482"/>
                <a:ext cx="496933" cy="1635235"/>
                <a:chOff x="11455805" y="4720699"/>
                <a:chExt cx="496933" cy="1635235"/>
              </a:xfrm>
            </p:grpSpPr>
            <p:sp>
              <p:nvSpPr>
                <p:cNvPr id="6" name="正方形/長方形 5"/>
                <p:cNvSpPr/>
                <p:nvPr/>
              </p:nvSpPr>
              <p:spPr>
                <a:xfrm>
                  <a:off x="11554877" y="5076967"/>
                  <a:ext cx="125289" cy="109999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7" name="テキスト ボックス 6"/>
                <p:cNvSpPr txBox="1"/>
                <p:nvPr/>
              </p:nvSpPr>
              <p:spPr>
                <a:xfrm rot="16200000">
                  <a:off x="10993355" y="5406022"/>
                  <a:ext cx="1635235" cy="264590"/>
                </a:xfrm>
                <a:prstGeom prst="rect">
                  <a:avLst/>
                </a:prstGeom>
                <a:noFill/>
              </p:spPr>
              <p:txBody>
                <a:bodyPr wrap="square" rtlCol="0">
                  <a:spAutoFit/>
                </a:bodyPr>
                <a:lstStyle/>
                <a:p>
                  <a:r>
                    <a:rPr kumimoji="1" lang="en-US" altLang="ja-JP" sz="1680" dirty="0"/>
                    <a:t>SMPL</a:t>
                  </a:r>
                  <a:r>
                    <a:rPr kumimoji="1" lang="ja-JP" altLang="en-US" sz="1680" dirty="0"/>
                    <a:t>パラメータ</a:t>
                  </a:r>
                </a:p>
              </p:txBody>
            </p:sp>
            <p:sp>
              <p:nvSpPr>
                <p:cNvPr id="10" name="テキスト ボックス 9"/>
                <p:cNvSpPr txBox="1"/>
                <p:nvPr/>
              </p:nvSpPr>
              <p:spPr>
                <a:xfrm>
                  <a:off x="11455805" y="4908670"/>
                  <a:ext cx="496933" cy="197097"/>
                </a:xfrm>
                <a:prstGeom prst="rect">
                  <a:avLst/>
                </a:prstGeom>
                <a:noFill/>
              </p:spPr>
              <p:txBody>
                <a:bodyPr wrap="square" rtlCol="0">
                  <a:spAutoFit/>
                </a:bodyPr>
                <a:lstStyle/>
                <a:p>
                  <a:r>
                    <a:rPr kumimoji="1" lang="en-US" altLang="ja-JP" sz="1320" dirty="0"/>
                    <a:t>85</a:t>
                  </a:r>
                  <a:endParaRPr kumimoji="1" lang="ja-JP" altLang="en-US" sz="2160" dirty="0"/>
                </a:p>
              </p:txBody>
            </p:sp>
          </p:grpSp>
          <p:cxnSp>
            <p:nvCxnSpPr>
              <p:cNvPr id="12" name="直線矢印コネクタ 11"/>
              <p:cNvCxnSpPr>
                <a:stCxn id="5" idx="3"/>
                <a:endCxn id="14" idx="0"/>
              </p:cNvCxnSpPr>
              <p:nvPr/>
            </p:nvCxnSpPr>
            <p:spPr>
              <a:xfrm>
                <a:off x="8002637" y="3111692"/>
                <a:ext cx="503010" cy="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台形 13"/>
              <p:cNvSpPr/>
              <p:nvPr/>
            </p:nvSpPr>
            <p:spPr>
              <a:xfrm rot="16200000">
                <a:off x="8166776" y="2775264"/>
                <a:ext cx="1350601" cy="672859"/>
              </a:xfrm>
              <a:prstGeom prst="trapezoid">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15" name="テキスト ボックス 14"/>
              <p:cNvSpPr txBox="1"/>
              <p:nvPr/>
            </p:nvSpPr>
            <p:spPr>
              <a:xfrm rot="16200000">
                <a:off x="8279953" y="2923487"/>
                <a:ext cx="1163029" cy="459552"/>
              </a:xfrm>
              <a:prstGeom prst="rect">
                <a:avLst/>
              </a:prstGeom>
              <a:noFill/>
            </p:spPr>
            <p:txBody>
              <a:bodyPr wrap="square" rtlCol="0">
                <a:spAutoFit/>
              </a:bodyPr>
              <a:lstStyle/>
              <a:p>
                <a:pPr algn="ctr"/>
                <a:r>
                  <a:rPr kumimoji="1" lang="en-US" altLang="ja-JP" sz="1920" dirty="0" err="1"/>
                  <a:t>PointNet</a:t>
                </a:r>
                <a:r>
                  <a:rPr kumimoji="1" lang="en-US" altLang="ja-JP" sz="1920" dirty="0"/>
                  <a:t>++</a:t>
                </a:r>
                <a:endParaRPr lang="en-US" altLang="ja-JP" sz="1920" dirty="0"/>
              </a:p>
              <a:p>
                <a:r>
                  <a:rPr lang="en-US" altLang="ja-JP" sz="1440" dirty="0"/>
                  <a:t>[Qi+ 2017]</a:t>
                </a:r>
                <a:endParaRPr kumimoji="1" lang="ja-JP" altLang="en-US" sz="1440" dirty="0"/>
              </a:p>
            </p:txBody>
          </p:sp>
          <p:sp>
            <p:nvSpPr>
              <p:cNvPr id="17" name="正方形/長方形 16"/>
              <p:cNvSpPr/>
              <p:nvPr/>
            </p:nvSpPr>
            <p:spPr>
              <a:xfrm>
                <a:off x="9741086" y="2436392"/>
                <a:ext cx="646980" cy="135060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18" name="テキスト ボックス 17"/>
              <p:cNvSpPr txBox="1"/>
              <p:nvPr/>
            </p:nvSpPr>
            <p:spPr>
              <a:xfrm rot="16200000">
                <a:off x="9414005" y="2886114"/>
                <a:ext cx="1278970" cy="515255"/>
              </a:xfrm>
              <a:prstGeom prst="rect">
                <a:avLst/>
              </a:prstGeom>
              <a:noFill/>
            </p:spPr>
            <p:txBody>
              <a:bodyPr wrap="square" rtlCol="0">
                <a:spAutoFit/>
              </a:bodyPr>
              <a:lstStyle/>
              <a:p>
                <a:r>
                  <a:rPr kumimoji="1" lang="ja-JP" altLang="en-US" sz="1920" dirty="0"/>
                  <a:t>繰返型回帰</a:t>
                </a:r>
                <a:endParaRPr kumimoji="1" lang="en-US" altLang="ja-JP" sz="1920" dirty="0"/>
              </a:p>
              <a:p>
                <a:r>
                  <a:rPr kumimoji="1" lang="ja-JP" altLang="en-US" sz="1920" dirty="0"/>
                  <a:t>ネットワーク</a:t>
                </a:r>
              </a:p>
            </p:txBody>
          </p:sp>
          <p:cxnSp>
            <p:nvCxnSpPr>
              <p:cNvPr id="20" name="直線矢印コネクタ 19"/>
              <p:cNvCxnSpPr>
                <a:stCxn id="14" idx="2"/>
                <a:endCxn id="17" idx="1"/>
              </p:cNvCxnSpPr>
              <p:nvPr/>
            </p:nvCxnSpPr>
            <p:spPr>
              <a:xfrm>
                <a:off x="9178506" y="3111693"/>
                <a:ext cx="56258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7" idx="3"/>
                <a:endCxn id="6" idx="1"/>
              </p:cNvCxnSpPr>
              <p:nvPr/>
            </p:nvCxnSpPr>
            <p:spPr>
              <a:xfrm>
                <a:off x="10388066" y="3111693"/>
                <a:ext cx="571908" cy="1005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曲線コネクタ 34"/>
            <p:cNvCxnSpPr>
              <a:stCxn id="17" idx="1"/>
              <a:endCxn id="17" idx="0"/>
            </p:cNvCxnSpPr>
            <p:nvPr/>
          </p:nvCxnSpPr>
          <p:spPr>
            <a:xfrm rot="10800000" flipH="1">
              <a:off x="10191777" y="1488807"/>
              <a:ext cx="323490" cy="675301"/>
            </a:xfrm>
            <a:prstGeom prst="curvedConnector4">
              <a:avLst>
                <a:gd name="adj1" fmla="val -70667"/>
                <a:gd name="adj2" fmla="val 133852"/>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図 18"/>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385912" y="2201174"/>
            <a:ext cx="2175971" cy="2175971"/>
          </a:xfrm>
          <a:prstGeom prst="rect">
            <a:avLst/>
          </a:prstGeom>
        </p:spPr>
      </p:pic>
      <p:pic>
        <p:nvPicPr>
          <p:cNvPr id="22" name="図 21"/>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319467" y="5256197"/>
            <a:ext cx="2171903" cy="2171903"/>
          </a:xfrm>
          <a:prstGeom prst="rect">
            <a:avLst/>
          </a:prstGeom>
        </p:spPr>
      </p:pic>
      <p:sp>
        <p:nvSpPr>
          <p:cNvPr id="23" name="右矢印 22"/>
          <p:cNvSpPr/>
          <p:nvPr/>
        </p:nvSpPr>
        <p:spPr>
          <a:xfrm>
            <a:off x="2499238" y="2937707"/>
            <a:ext cx="667025" cy="29638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28" name="右矢印 27"/>
          <p:cNvSpPr/>
          <p:nvPr/>
        </p:nvSpPr>
        <p:spPr>
          <a:xfrm>
            <a:off x="5662480" y="2922832"/>
            <a:ext cx="746020" cy="311257"/>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29" name="右矢印 28"/>
          <p:cNvSpPr/>
          <p:nvPr/>
        </p:nvSpPr>
        <p:spPr>
          <a:xfrm>
            <a:off x="4046151" y="2907333"/>
            <a:ext cx="742415" cy="32675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30" name="右矢印 29"/>
          <p:cNvSpPr/>
          <p:nvPr/>
        </p:nvSpPr>
        <p:spPr>
          <a:xfrm>
            <a:off x="8415555" y="2957959"/>
            <a:ext cx="2257129" cy="276131"/>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pic>
        <p:nvPicPr>
          <p:cNvPr id="27" name="図 26"/>
          <p:cNvPicPr>
            <a:picLocks noChangeAspect="1"/>
          </p:cNvPicPr>
          <p:nvPr/>
        </p:nvPicPr>
        <p:blipFill rotWithShape="1">
          <a:blip r:embed="rId7">
            <a:extLst>
              <a:ext uri="{28A0092B-C50C-407E-A947-70E740481C1C}">
                <a14:useLocalDpi xmlns:a14="http://schemas.microsoft.com/office/drawing/2010/main" val="0"/>
              </a:ext>
            </a:extLst>
          </a:blip>
          <a:srcRect l="39075" r="34936" b="8587"/>
          <a:stretch/>
        </p:blipFill>
        <p:spPr>
          <a:xfrm>
            <a:off x="11299697" y="1916293"/>
            <a:ext cx="925842" cy="2359459"/>
          </a:xfrm>
          <a:prstGeom prst="rect">
            <a:avLst/>
          </a:prstGeom>
        </p:spPr>
      </p:pic>
      <p:pic>
        <p:nvPicPr>
          <p:cNvPr id="33" name="図 32"/>
          <p:cNvPicPr>
            <a:picLocks noChangeAspect="1"/>
          </p:cNvPicPr>
          <p:nvPr/>
        </p:nvPicPr>
        <p:blipFill rotWithShape="1">
          <a:blip r:embed="rId8">
            <a:extLst>
              <a:ext uri="{28A0092B-C50C-407E-A947-70E740481C1C}">
                <a14:useLocalDpi xmlns:a14="http://schemas.microsoft.com/office/drawing/2010/main" val="0"/>
              </a:ext>
            </a:extLst>
          </a:blip>
          <a:srcRect l="40758" t="4436" r="32497" b="8696"/>
          <a:stretch/>
        </p:blipFill>
        <p:spPr>
          <a:xfrm>
            <a:off x="11340571" y="5296856"/>
            <a:ext cx="965538" cy="2352154"/>
          </a:xfrm>
          <a:prstGeom prst="rect">
            <a:avLst/>
          </a:prstGeom>
        </p:spPr>
      </p:pic>
      <p:sp>
        <p:nvSpPr>
          <p:cNvPr id="34" name="上下矢印 33"/>
          <p:cNvSpPr/>
          <p:nvPr/>
        </p:nvSpPr>
        <p:spPr>
          <a:xfrm>
            <a:off x="7013970" y="4687086"/>
            <a:ext cx="196654" cy="539424"/>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36" name="上下矢印 35"/>
          <p:cNvSpPr/>
          <p:nvPr/>
        </p:nvSpPr>
        <p:spPr>
          <a:xfrm>
            <a:off x="11577409" y="4621027"/>
            <a:ext cx="219456" cy="521282"/>
          </a:xfrm>
          <a:prstGeom prst="up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mc:AlternateContent xmlns:mc="http://schemas.openxmlformats.org/markup-compatibility/2006">
        <mc:Choice xmlns:a14="http://schemas.microsoft.com/office/drawing/2010/main" Requires="a14">
          <p:sp>
            <p:nvSpPr>
              <p:cNvPr id="37" name="テキスト ボックス 36"/>
              <p:cNvSpPr txBox="1"/>
              <p:nvPr/>
            </p:nvSpPr>
            <p:spPr>
              <a:xfrm>
                <a:off x="7311043" y="4733392"/>
                <a:ext cx="2072336" cy="424732"/>
              </a:xfrm>
              <a:prstGeom prst="rect">
                <a:avLst/>
              </a:prstGeom>
              <a:noFill/>
            </p:spPr>
            <p:txBody>
              <a:bodyPr wrap="square" rtlCol="0">
                <a:spAutoFit/>
              </a:bodyPr>
              <a:lstStyle/>
              <a:p>
                <a:r>
                  <a:rPr lang="ja-JP" altLang="en-US" sz="2160" dirty="0">
                    <a:ea typeface="Cambria Math" panose="02040503050406030204" pitchFamily="18" charset="0"/>
                  </a:rPr>
                  <a:t>誤差 </a:t>
                </a:r>
                <a14:m>
                  <m:oMath xmlns:m="http://schemas.openxmlformats.org/officeDocument/2006/math">
                    <m:sSub>
                      <m:sSubPr>
                        <m:ctrlPr>
                          <a:rPr lang="en-US" altLang="ja-JP" sz="2160" i="1">
                            <a:solidFill>
                              <a:srgbClr val="FF0000"/>
                            </a:solidFill>
                            <a:latin typeface="Cambria Math" panose="02040503050406030204" pitchFamily="18" charset="0"/>
                            <a:ea typeface="Cambria Math" panose="02040503050406030204" pitchFamily="18" charset="0"/>
                          </a:rPr>
                        </m:ctrlPr>
                      </m:sSubPr>
                      <m:e>
                        <m:r>
                          <m:rPr>
                            <m:sty m:val="p"/>
                          </m:rPr>
                          <a:rPr lang="en-US" altLang="ja-JP" sz="2160" i="1">
                            <a:solidFill>
                              <a:srgbClr val="FF0000"/>
                            </a:solidFill>
                            <a:latin typeface="Cambria Math" panose="02040503050406030204" pitchFamily="18" charset="0"/>
                            <a:ea typeface="Cambria Math" panose="02040503050406030204" pitchFamily="18" charset="0"/>
                          </a:rPr>
                          <m:t>L</m:t>
                        </m:r>
                      </m:e>
                      <m:sub>
                        <m:r>
                          <m:rPr>
                            <m:sty m:val="p"/>
                          </m:rPr>
                          <a:rPr lang="en-US" altLang="ja-JP" sz="2160" i="1">
                            <a:solidFill>
                              <a:srgbClr val="FF0000"/>
                            </a:solidFill>
                            <a:latin typeface="Cambria Math" panose="02040503050406030204" pitchFamily="18" charset="0"/>
                            <a:ea typeface="Cambria Math" panose="02040503050406030204" pitchFamily="18" charset="0"/>
                          </a:rPr>
                          <m:t>SMPL</m:t>
                        </m:r>
                      </m:sub>
                    </m:sSub>
                  </m:oMath>
                </a14:m>
                <a:endParaRPr kumimoji="1" lang="ja-JP" altLang="en-US" sz="2160" dirty="0"/>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7311043" y="4733392"/>
                <a:ext cx="2072336" cy="424732"/>
              </a:xfrm>
              <a:prstGeom prst="rect">
                <a:avLst/>
              </a:prstGeom>
              <a:blipFill>
                <a:blip r:embed="rId9"/>
                <a:stretch>
                  <a:fillRect l="-3529" t="-12857" b="-228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テキスト ボックス 37"/>
              <p:cNvSpPr txBox="1"/>
              <p:nvPr/>
            </p:nvSpPr>
            <p:spPr>
              <a:xfrm>
                <a:off x="11781519" y="4714498"/>
                <a:ext cx="1610000" cy="424732"/>
              </a:xfrm>
              <a:prstGeom prst="rect">
                <a:avLst/>
              </a:prstGeom>
              <a:noFill/>
            </p:spPr>
            <p:txBody>
              <a:bodyPr wrap="square" rtlCol="0">
                <a:spAutoFit/>
              </a:bodyPr>
              <a:lstStyle/>
              <a:p>
                <a:r>
                  <a:rPr lang="ja-JP" altLang="en-US" sz="2160" dirty="0">
                    <a:ea typeface="Cambria Math" panose="02040503050406030204" pitchFamily="18" charset="0"/>
                  </a:rPr>
                  <a:t>誤差</a:t>
                </a:r>
                <a14:m>
                  <m:oMath xmlns:m="http://schemas.openxmlformats.org/officeDocument/2006/math">
                    <m:r>
                      <a:rPr lang="en-US" altLang="ja-JP" sz="2160">
                        <a:solidFill>
                          <a:srgbClr val="0070C0"/>
                        </a:solidFill>
                        <a:latin typeface="Cambria Math" panose="02040503050406030204" pitchFamily="18" charset="0"/>
                        <a:ea typeface="Cambria Math" panose="02040503050406030204" pitchFamily="18" charset="0"/>
                      </a:rPr>
                      <m:t> </m:t>
                    </m:r>
                    <m:sSub>
                      <m:sSubPr>
                        <m:ctrlPr>
                          <a:rPr lang="en-US" altLang="ja-JP" sz="2160" i="1">
                            <a:solidFill>
                              <a:srgbClr val="0070C0"/>
                            </a:solidFill>
                            <a:latin typeface="Cambria Math" panose="02040503050406030204" pitchFamily="18" charset="0"/>
                            <a:ea typeface="Cambria Math" panose="02040503050406030204" pitchFamily="18" charset="0"/>
                          </a:rPr>
                        </m:ctrlPr>
                      </m:sSubPr>
                      <m:e>
                        <m:r>
                          <m:rPr>
                            <m:sty m:val="p"/>
                          </m:rPr>
                          <a:rPr lang="en-US" altLang="ja-JP" sz="2160" i="1">
                            <a:solidFill>
                              <a:srgbClr val="0070C0"/>
                            </a:solidFill>
                            <a:latin typeface="Cambria Math" panose="02040503050406030204" pitchFamily="18" charset="0"/>
                            <a:ea typeface="Cambria Math" panose="02040503050406030204" pitchFamily="18" charset="0"/>
                          </a:rPr>
                          <m:t>L</m:t>
                        </m:r>
                      </m:e>
                      <m:sub>
                        <m:r>
                          <m:rPr>
                            <m:sty m:val="p"/>
                          </m:rPr>
                          <a:rPr lang="en-US" altLang="ja-JP" sz="2160">
                            <a:solidFill>
                              <a:srgbClr val="0070C0"/>
                            </a:solidFill>
                            <a:latin typeface="Cambria Math" panose="02040503050406030204" pitchFamily="18" charset="0"/>
                            <a:ea typeface="Cambria Math" panose="02040503050406030204" pitchFamily="18" charset="0"/>
                          </a:rPr>
                          <m:t>mesh</m:t>
                        </m:r>
                      </m:sub>
                    </m:sSub>
                  </m:oMath>
                </a14:m>
                <a:endParaRPr kumimoji="1" lang="ja-JP" altLang="en-US" sz="2160" dirty="0"/>
              </a:p>
            </p:txBody>
          </p:sp>
        </mc:Choice>
        <mc:Fallback>
          <p:sp>
            <p:nvSpPr>
              <p:cNvPr id="38" name="テキスト ボックス 37"/>
              <p:cNvSpPr txBox="1">
                <a:spLocks noRot="1" noChangeAspect="1" noMove="1" noResize="1" noEditPoints="1" noAdjustHandles="1" noChangeArrowheads="1" noChangeShapeType="1" noTextEdit="1"/>
              </p:cNvSpPr>
              <p:nvPr/>
            </p:nvSpPr>
            <p:spPr>
              <a:xfrm>
                <a:off x="11781519" y="4714498"/>
                <a:ext cx="1610000" cy="424732"/>
              </a:xfrm>
              <a:prstGeom prst="rect">
                <a:avLst/>
              </a:prstGeom>
              <a:blipFill>
                <a:blip r:embed="rId10"/>
                <a:stretch>
                  <a:fillRect l="-4924" t="-12857" b="-22857"/>
                </a:stretch>
              </a:blipFill>
            </p:spPr>
            <p:txBody>
              <a:bodyPr/>
              <a:lstStyle/>
              <a:p>
                <a:r>
                  <a:rPr lang="zh-CN" altLang="en-US">
                    <a:noFill/>
                  </a:rPr>
                  <a:t> </a:t>
                </a:r>
              </a:p>
            </p:txBody>
          </p:sp>
        </mc:Fallback>
      </mc:AlternateContent>
      <p:sp>
        <p:nvSpPr>
          <p:cNvPr id="39" name="角丸四角形 38"/>
          <p:cNvSpPr/>
          <p:nvPr/>
        </p:nvSpPr>
        <p:spPr>
          <a:xfrm>
            <a:off x="6144767" y="1610036"/>
            <a:ext cx="3059615" cy="63134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40" name="角丸四角形 39"/>
          <p:cNvSpPr/>
          <p:nvPr/>
        </p:nvSpPr>
        <p:spPr>
          <a:xfrm>
            <a:off x="10332721" y="1570158"/>
            <a:ext cx="2841817" cy="63533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41" name="テキスト ボックス 40"/>
          <p:cNvSpPr txBox="1"/>
          <p:nvPr/>
        </p:nvSpPr>
        <p:spPr>
          <a:xfrm>
            <a:off x="7013971" y="7480319"/>
            <a:ext cx="906370" cy="424732"/>
          </a:xfrm>
          <a:prstGeom prst="rect">
            <a:avLst/>
          </a:prstGeom>
          <a:noFill/>
        </p:spPr>
        <p:txBody>
          <a:bodyPr wrap="square" rtlCol="0">
            <a:spAutoFit/>
          </a:bodyPr>
          <a:lstStyle/>
          <a:p>
            <a:r>
              <a:rPr kumimoji="1" lang="ja-JP" altLang="en-US" sz="2160" dirty="0"/>
              <a:t>真値</a:t>
            </a:r>
          </a:p>
        </p:txBody>
      </p:sp>
      <p:sp>
        <p:nvSpPr>
          <p:cNvPr id="42" name="テキスト ボックス 41"/>
          <p:cNvSpPr txBox="1"/>
          <p:nvPr/>
        </p:nvSpPr>
        <p:spPr>
          <a:xfrm>
            <a:off x="11340570" y="7542358"/>
            <a:ext cx="814846" cy="424732"/>
          </a:xfrm>
          <a:prstGeom prst="rect">
            <a:avLst/>
          </a:prstGeom>
          <a:noFill/>
        </p:spPr>
        <p:txBody>
          <a:bodyPr wrap="square" rtlCol="0">
            <a:spAutoFit/>
          </a:bodyPr>
          <a:lstStyle/>
          <a:p>
            <a:r>
              <a:rPr lang="ja-JP" altLang="en-US" sz="2160" dirty="0"/>
              <a:t>真値</a:t>
            </a:r>
            <a:endParaRPr kumimoji="1" lang="ja-JP" altLang="en-US" sz="2160" dirty="0"/>
          </a:p>
        </p:txBody>
      </p:sp>
      <p:sp>
        <p:nvSpPr>
          <p:cNvPr id="43" name="テキスト ボックス 42"/>
          <p:cNvSpPr txBox="1"/>
          <p:nvPr/>
        </p:nvSpPr>
        <p:spPr>
          <a:xfrm>
            <a:off x="6561904" y="1678368"/>
            <a:ext cx="2433979" cy="424732"/>
          </a:xfrm>
          <a:prstGeom prst="rect">
            <a:avLst/>
          </a:prstGeom>
          <a:noFill/>
        </p:spPr>
        <p:txBody>
          <a:bodyPr wrap="square" rtlCol="0">
            <a:spAutoFit/>
          </a:bodyPr>
          <a:lstStyle/>
          <a:p>
            <a:r>
              <a:rPr kumimoji="1" lang="en-US" altLang="ja-JP" sz="2160" dirty="0"/>
              <a:t>SMPL</a:t>
            </a:r>
            <a:r>
              <a:rPr kumimoji="1" lang="ja-JP" altLang="en-US" sz="2160" dirty="0"/>
              <a:t>パラメータ</a:t>
            </a:r>
          </a:p>
        </p:txBody>
      </p:sp>
      <p:sp>
        <p:nvSpPr>
          <p:cNvPr id="44" name="テキスト ボックス 43"/>
          <p:cNvSpPr txBox="1"/>
          <p:nvPr/>
        </p:nvSpPr>
        <p:spPr>
          <a:xfrm>
            <a:off x="10722189" y="1634250"/>
            <a:ext cx="2064011" cy="424732"/>
          </a:xfrm>
          <a:prstGeom prst="rect">
            <a:avLst/>
          </a:prstGeom>
          <a:noFill/>
        </p:spPr>
        <p:txBody>
          <a:bodyPr wrap="square" rtlCol="0">
            <a:spAutoFit/>
          </a:bodyPr>
          <a:lstStyle/>
          <a:p>
            <a:r>
              <a:rPr kumimoji="1" lang="ja-JP" altLang="en-US" sz="2160" dirty="0"/>
              <a:t>人体メッシュ</a:t>
            </a:r>
          </a:p>
        </p:txBody>
      </p:sp>
      <p:sp>
        <p:nvSpPr>
          <p:cNvPr id="45" name="テキスト ボックス 44"/>
          <p:cNvSpPr txBox="1"/>
          <p:nvPr/>
        </p:nvSpPr>
        <p:spPr>
          <a:xfrm>
            <a:off x="6587012" y="4163389"/>
            <a:ext cx="1636812" cy="424732"/>
          </a:xfrm>
          <a:prstGeom prst="rect">
            <a:avLst/>
          </a:prstGeom>
          <a:noFill/>
        </p:spPr>
        <p:txBody>
          <a:bodyPr wrap="square" rtlCol="0">
            <a:spAutoFit/>
          </a:bodyPr>
          <a:lstStyle/>
          <a:p>
            <a:r>
              <a:rPr kumimoji="1" lang="ja-JP" altLang="en-US" sz="2160" dirty="0"/>
              <a:t>推定値</a:t>
            </a:r>
          </a:p>
        </p:txBody>
      </p:sp>
      <p:sp>
        <p:nvSpPr>
          <p:cNvPr id="46" name="テキスト ボックス 45"/>
          <p:cNvSpPr txBox="1"/>
          <p:nvPr/>
        </p:nvSpPr>
        <p:spPr>
          <a:xfrm>
            <a:off x="11204037" y="4222732"/>
            <a:ext cx="1745494" cy="424732"/>
          </a:xfrm>
          <a:prstGeom prst="rect">
            <a:avLst/>
          </a:prstGeom>
          <a:noFill/>
        </p:spPr>
        <p:txBody>
          <a:bodyPr wrap="square" rtlCol="0">
            <a:spAutoFit/>
          </a:bodyPr>
          <a:lstStyle/>
          <a:p>
            <a:r>
              <a:rPr kumimoji="1" lang="ja-JP" altLang="en-US" sz="2160" dirty="0"/>
              <a:t>推定値</a:t>
            </a:r>
          </a:p>
        </p:txBody>
      </p:sp>
    </p:spTree>
    <p:extLst>
      <p:ext uri="{BB962C8B-B14F-4D97-AF65-F5344CB8AC3E}">
        <p14:creationId xmlns:p14="http://schemas.microsoft.com/office/powerpoint/2010/main" val="1617147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54670" y="444347"/>
            <a:ext cx="12869891" cy="1590676"/>
          </a:xfrm>
        </p:spPr>
        <p:txBody>
          <a:bodyPr/>
          <a:lstStyle/>
          <a:p>
            <a:r>
              <a:rPr lang="en-US" altLang="ja-JP" dirty="0"/>
              <a:t>LiDAR</a:t>
            </a:r>
            <a:r>
              <a:rPr lang="ja-JP" altLang="en-US" dirty="0"/>
              <a:t>シミュレーションデータ生成結果</a:t>
            </a:r>
            <a:endParaRPr kumimoji="1" lang="ja-JP" altLang="en-US" dirty="0"/>
          </a:p>
        </p:txBody>
      </p:sp>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EA51A05E-B569-4259-A2EF-BD064D50C5F0}" type="slidenum">
              <a:rPr lang="ja-JP" altLang="en-US" smtClean="0"/>
              <a:pPr/>
              <a:t>8</a:t>
            </a:fld>
            <a:endParaRPr kumimoji="1" lang="ja-JP" altLang="en-US"/>
          </a:p>
        </p:txBody>
      </p:sp>
      <p:graphicFrame>
        <p:nvGraphicFramePr>
          <p:cNvPr id="9" name="表 8"/>
          <p:cNvGraphicFramePr>
            <a:graphicFrameLocks noGrp="1"/>
          </p:cNvGraphicFramePr>
          <p:nvPr/>
        </p:nvGraphicFramePr>
        <p:xfrm>
          <a:off x="542198" y="1728000"/>
          <a:ext cx="12960000" cy="6004800"/>
        </p:xfrm>
        <a:graphic>
          <a:graphicData uri="http://schemas.openxmlformats.org/drawingml/2006/table">
            <a:tbl>
              <a:tblPr firstRow="1" bandRow="1">
                <a:tableStyleId>{5940675A-B579-460E-94D1-54222C63F5DA}</a:tableStyleId>
              </a:tblPr>
              <a:tblGrid>
                <a:gridCol w="3240000">
                  <a:extLst>
                    <a:ext uri="{9D8B030D-6E8A-4147-A177-3AD203B41FA5}">
                      <a16:colId xmlns:a16="http://schemas.microsoft.com/office/drawing/2014/main" val="3081233979"/>
                    </a:ext>
                  </a:extLst>
                </a:gridCol>
                <a:gridCol w="3240000">
                  <a:extLst>
                    <a:ext uri="{9D8B030D-6E8A-4147-A177-3AD203B41FA5}">
                      <a16:colId xmlns:a16="http://schemas.microsoft.com/office/drawing/2014/main" val="2895892869"/>
                    </a:ext>
                  </a:extLst>
                </a:gridCol>
                <a:gridCol w="3240000">
                  <a:extLst>
                    <a:ext uri="{9D8B030D-6E8A-4147-A177-3AD203B41FA5}">
                      <a16:colId xmlns:a16="http://schemas.microsoft.com/office/drawing/2014/main" val="3885622885"/>
                    </a:ext>
                  </a:extLst>
                </a:gridCol>
                <a:gridCol w="3240000">
                  <a:extLst>
                    <a:ext uri="{9D8B030D-6E8A-4147-A177-3AD203B41FA5}">
                      <a16:colId xmlns:a16="http://schemas.microsoft.com/office/drawing/2014/main" val="2333047175"/>
                    </a:ext>
                  </a:extLst>
                </a:gridCol>
              </a:tblGrid>
              <a:tr h="1062739">
                <a:tc>
                  <a:txBody>
                    <a:bodyPr/>
                    <a:lstStyle/>
                    <a:p>
                      <a:r>
                        <a:rPr kumimoji="1" lang="ja-JP" altLang="en-US" sz="2200" dirty="0"/>
                        <a:t>水平解像度</a:t>
                      </a:r>
                      <a:r>
                        <a:rPr kumimoji="1" lang="en-US" altLang="ja-JP" sz="2200" dirty="0"/>
                        <a:t>(°)</a:t>
                      </a:r>
                    </a:p>
                    <a:p>
                      <a:r>
                        <a:rPr kumimoji="1" lang="en-US" altLang="ja-JP" sz="2200" dirty="0"/>
                        <a:t>x</a:t>
                      </a:r>
                      <a:r>
                        <a:rPr kumimoji="1" lang="ja-JP" altLang="en-US" sz="2200" dirty="0"/>
                        <a:t>垂直解像度</a:t>
                      </a:r>
                      <a:r>
                        <a:rPr kumimoji="1" lang="en-US" altLang="ja-JP" sz="2200" dirty="0"/>
                        <a:t>(°)</a:t>
                      </a:r>
                      <a:endParaRPr kumimoji="1" lang="ja-JP" altLang="en-US" sz="2200" dirty="0"/>
                    </a:p>
                  </a:txBody>
                  <a:tcPr marL="109728" marR="109728" marT="54864" marB="54864" anchor="ctr"/>
                </a:tc>
                <a:tc>
                  <a:txBody>
                    <a:bodyPr/>
                    <a:lstStyle/>
                    <a:p>
                      <a:pPr algn="ctr"/>
                      <a:r>
                        <a:rPr kumimoji="1" lang="en-US" altLang="ja-JP" sz="2200" dirty="0"/>
                        <a:t>1.0x1.0</a:t>
                      </a:r>
                      <a:endParaRPr kumimoji="1" lang="ja-JP" altLang="en-US" sz="2200" dirty="0"/>
                    </a:p>
                  </a:txBody>
                  <a:tcPr marL="109728" marR="109728" marT="54864" marB="54864" anchor="ctr"/>
                </a:tc>
                <a:tc>
                  <a:txBody>
                    <a:bodyPr/>
                    <a:lstStyle/>
                    <a:p>
                      <a:pPr algn="ctr"/>
                      <a:r>
                        <a:rPr kumimoji="1" lang="en-US" altLang="ja-JP" sz="2200" dirty="0"/>
                        <a:t>0.5x0.5</a:t>
                      </a:r>
                      <a:endParaRPr kumimoji="1" lang="ja-JP" altLang="en-US" sz="2200" dirty="0"/>
                    </a:p>
                  </a:txBody>
                  <a:tcPr marL="109728" marR="109728" marT="54864" marB="54864" anchor="ctr"/>
                </a:tc>
                <a:tc>
                  <a:txBody>
                    <a:bodyPr/>
                    <a:lstStyle/>
                    <a:p>
                      <a:pPr algn="ctr"/>
                      <a:r>
                        <a:rPr kumimoji="1" lang="en-US" altLang="ja-JP" sz="2200" dirty="0"/>
                        <a:t>0.25</a:t>
                      </a:r>
                      <a:r>
                        <a:rPr kumimoji="1" lang="ja-JP" altLang="en-US" sz="2200" dirty="0" err="1"/>
                        <a:t>ｘ</a:t>
                      </a:r>
                      <a:r>
                        <a:rPr kumimoji="1" lang="en-US" altLang="ja-JP" sz="2200" dirty="0"/>
                        <a:t>0.25</a:t>
                      </a:r>
                      <a:endParaRPr kumimoji="1" lang="ja-JP" altLang="en-US" sz="2200" dirty="0"/>
                    </a:p>
                  </a:txBody>
                  <a:tcPr marL="109728" marR="109728" marT="54864" marB="54864" anchor="ctr"/>
                </a:tc>
                <a:extLst>
                  <a:ext uri="{0D108BD9-81ED-4DB2-BD59-A6C34878D82A}">
                    <a16:rowId xmlns:a16="http://schemas.microsoft.com/office/drawing/2014/main" val="794846741"/>
                  </a:ext>
                </a:extLst>
              </a:tr>
              <a:tr h="4942061">
                <a:tc>
                  <a:txBody>
                    <a:bodyPr/>
                    <a:lstStyle/>
                    <a:p>
                      <a:pPr algn="ctr"/>
                      <a:r>
                        <a:rPr kumimoji="1" lang="ja-JP" altLang="en-US" sz="2200" dirty="0"/>
                        <a:t>三次元人体モデル</a:t>
                      </a:r>
                      <a:r>
                        <a:rPr kumimoji="1" lang="en-US" altLang="ja-JP" sz="2200" dirty="0"/>
                        <a:t>(</a:t>
                      </a:r>
                      <a:r>
                        <a:rPr kumimoji="1" lang="ja-JP" altLang="en-US" sz="2200" dirty="0">
                          <a:solidFill>
                            <a:srgbClr val="00B050"/>
                          </a:solidFill>
                        </a:rPr>
                        <a:t>緑</a:t>
                      </a:r>
                      <a:r>
                        <a:rPr kumimoji="1" lang="en-US" altLang="ja-JP" sz="2200" dirty="0"/>
                        <a:t>)</a:t>
                      </a:r>
                      <a:r>
                        <a:rPr kumimoji="1" lang="ja-JP" altLang="en-US" sz="2200" dirty="0"/>
                        <a:t>と</a:t>
                      </a:r>
                      <a:endParaRPr kumimoji="1" lang="en-US" altLang="ja-JP" sz="2200" dirty="0"/>
                    </a:p>
                    <a:p>
                      <a:pPr algn="ctr"/>
                      <a:r>
                        <a:rPr kumimoji="1" lang="en-US" altLang="ja-JP" sz="2200" dirty="0"/>
                        <a:t>LiDAR</a:t>
                      </a:r>
                      <a:r>
                        <a:rPr kumimoji="1" lang="ja-JP" altLang="en-US" sz="2200" dirty="0"/>
                        <a:t>のシミュレーションデータ</a:t>
                      </a:r>
                      <a:r>
                        <a:rPr kumimoji="1" lang="en-US" altLang="ja-JP" sz="2200" dirty="0"/>
                        <a:t>(</a:t>
                      </a:r>
                      <a:r>
                        <a:rPr kumimoji="1" lang="ja-JP" altLang="en-US" sz="2200" dirty="0">
                          <a:solidFill>
                            <a:srgbClr val="FF0000"/>
                          </a:solidFill>
                        </a:rPr>
                        <a:t>赤点</a:t>
                      </a:r>
                      <a:r>
                        <a:rPr kumimoji="1" lang="en-US" altLang="ja-JP" sz="2200" dirty="0"/>
                        <a:t>)</a:t>
                      </a:r>
                    </a:p>
                  </a:txBody>
                  <a:tcPr marL="109728" marR="109728" marT="54864" marB="54864" anchor="ctr"/>
                </a:tc>
                <a:tc>
                  <a:txBody>
                    <a:bodyPr/>
                    <a:lstStyle/>
                    <a:p>
                      <a:endParaRPr kumimoji="1" lang="ja-JP" altLang="en-US" sz="2200" dirty="0"/>
                    </a:p>
                  </a:txBody>
                  <a:tcPr marL="109728" marR="109728" marT="54864" marB="54864"/>
                </a:tc>
                <a:tc>
                  <a:txBody>
                    <a:bodyPr/>
                    <a:lstStyle/>
                    <a:p>
                      <a:endParaRPr kumimoji="1" lang="ja-JP" altLang="en-US" sz="2200" dirty="0"/>
                    </a:p>
                  </a:txBody>
                  <a:tcPr marL="109728" marR="109728" marT="54864" marB="54864"/>
                </a:tc>
                <a:tc>
                  <a:txBody>
                    <a:bodyPr/>
                    <a:lstStyle/>
                    <a:p>
                      <a:endParaRPr kumimoji="1" lang="ja-JP" altLang="en-US" sz="2200" dirty="0"/>
                    </a:p>
                  </a:txBody>
                  <a:tcPr marL="109728" marR="109728" marT="54864" marB="54864"/>
                </a:tc>
                <a:extLst>
                  <a:ext uri="{0D108BD9-81ED-4DB2-BD59-A6C34878D82A}">
                    <a16:rowId xmlns:a16="http://schemas.microsoft.com/office/drawing/2014/main" val="1874729072"/>
                  </a:ext>
                </a:extLst>
              </a:tr>
            </a:tbl>
          </a:graphicData>
        </a:graphic>
      </p:graphicFrame>
      <p:pic>
        <p:nvPicPr>
          <p:cNvPr id="6" name="1.0_i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8703" r="25710"/>
          <a:stretch/>
        </p:blipFill>
        <p:spPr>
          <a:xfrm>
            <a:off x="3937694" y="3318676"/>
            <a:ext cx="2999533" cy="3701129"/>
          </a:xfrm>
          <a:prstGeom prst="rect">
            <a:avLst/>
          </a:prstGeom>
        </p:spPr>
      </p:pic>
      <p:pic>
        <p:nvPicPr>
          <p:cNvPr id="7" name="0.5_in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32282" r="30984"/>
          <a:stretch/>
        </p:blipFill>
        <p:spPr>
          <a:xfrm>
            <a:off x="7189615" y="3082159"/>
            <a:ext cx="2785597" cy="4174162"/>
          </a:xfrm>
          <a:prstGeom prst="rect">
            <a:avLst/>
          </a:prstGeom>
        </p:spPr>
      </p:pic>
      <p:pic>
        <p:nvPicPr>
          <p:cNvPr id="8" name="0.25_int">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1"/>
          <a:srcRect l="30672" r="32500"/>
          <a:stretch/>
        </p:blipFill>
        <p:spPr>
          <a:xfrm>
            <a:off x="10343247" y="2993599"/>
            <a:ext cx="2790916" cy="4262722"/>
          </a:xfrm>
          <a:prstGeom prst="rect">
            <a:avLst/>
          </a:prstGeom>
        </p:spPr>
      </p:pic>
    </p:spTree>
    <p:extLst>
      <p:ext uri="{BB962C8B-B14F-4D97-AF65-F5344CB8AC3E}">
        <p14:creationId xmlns:p14="http://schemas.microsoft.com/office/powerpoint/2010/main" val="61568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52" fill="hold"/>
                                        <p:tgtEl>
                                          <p:spTgt spid="6"/>
                                        </p:tgtEl>
                                      </p:cBhvr>
                                    </p:cmd>
                                  </p:childTnLst>
                                </p:cTn>
                              </p:par>
                              <p:par>
                                <p:cTn id="7" presetID="1" presetClass="mediacall" presetSubtype="0" fill="hold" nodeType="withEffect">
                                  <p:stCondLst>
                                    <p:cond delay="0"/>
                                  </p:stCondLst>
                                  <p:childTnLst>
                                    <p:cmd type="call" cmd="playFrom(0.0)">
                                      <p:cBhvr>
                                        <p:cTn id="8" dur="7552" fill="hold"/>
                                        <p:tgtEl>
                                          <p:spTgt spid="7"/>
                                        </p:tgtEl>
                                      </p:cBhvr>
                                    </p:cmd>
                                  </p:childTnLst>
                                </p:cTn>
                              </p:par>
                              <p:par>
                                <p:cTn id="9" presetID="1" presetClass="mediacall" presetSubtype="0" fill="hold" nodeType="withEffect">
                                  <p:stCondLst>
                                    <p:cond delay="0"/>
                                  </p:stCondLst>
                                  <p:childTnLst>
                                    <p:cmd type="call" cmd="playFrom(0.0)">
                                      <p:cBhvr>
                                        <p:cTn id="10" dur="75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repeatCount="indefinite"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p:cTn id="23" fill="hold" display="0">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0" y="0"/>
            <a:ext cx="14629680" cy="8168400"/>
          </a:xfrm>
          <a:prstGeom prst="rect">
            <a:avLst/>
          </a:prstGeom>
          <a:solidFill>
            <a:srgbClr val="ECECF3"/>
          </a:solidFill>
          <a:ln>
            <a:noFill/>
          </a:ln>
        </p:spPr>
        <p:style>
          <a:lnRef idx="0">
            <a:scrgbClr r="0" g="0" b="0"/>
          </a:lnRef>
          <a:fillRef idx="0">
            <a:scrgbClr r="0" g="0" b="0"/>
          </a:fillRef>
          <a:effectRef idx="0">
            <a:scrgbClr r="0" g="0" b="0"/>
          </a:effectRef>
          <a:fontRef idx="minor"/>
        </p:style>
      </p:sp>
      <p:sp>
        <p:nvSpPr>
          <p:cNvPr id="278" name="CustomShape 2"/>
          <p:cNvSpPr/>
          <p:nvPr/>
        </p:nvSpPr>
        <p:spPr>
          <a:xfrm>
            <a:off x="0" y="0"/>
            <a:ext cx="14629680" cy="8228880"/>
          </a:xfrm>
          <a:prstGeom prst="rect">
            <a:avLst/>
          </a:prstGeom>
          <a:solidFill>
            <a:srgbClr val="FFFFFF">
              <a:alpha val="75000"/>
            </a:srgbClr>
          </a:solidFill>
          <a:ln w="7560">
            <a:solidFill>
              <a:srgbClr val="FFFFFF"/>
            </a:solidFill>
            <a:round/>
          </a:ln>
        </p:spPr>
        <p:style>
          <a:lnRef idx="0">
            <a:scrgbClr r="0" g="0" b="0"/>
          </a:lnRef>
          <a:fillRef idx="0">
            <a:scrgbClr r="0" g="0" b="0"/>
          </a:fillRef>
          <a:effectRef idx="0">
            <a:scrgbClr r="0" g="0" b="0"/>
          </a:effectRef>
          <a:fontRef idx="minor"/>
        </p:style>
      </p:sp>
      <p:sp>
        <p:nvSpPr>
          <p:cNvPr id="279" name="CustomShape 3"/>
          <p:cNvSpPr/>
          <p:nvPr/>
        </p:nvSpPr>
        <p:spPr>
          <a:xfrm>
            <a:off x="833040" y="2479320"/>
            <a:ext cx="4443120" cy="688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5468"/>
              </a:lnSpc>
              <a:tabLst>
                <a:tab pos="0" algn="l"/>
              </a:tabLst>
            </a:pPr>
            <a:r>
              <a:rPr lang="zh-CN" sz="4380" b="0" strike="noStrike" spc="-1">
                <a:solidFill>
                  <a:srgbClr val="1B1B27"/>
                </a:solidFill>
                <a:latin typeface="Raleway"/>
                <a:ea typeface="Raleway"/>
              </a:rPr>
              <a:t>推测</a:t>
            </a:r>
            <a:r>
              <a:rPr lang="en-US" sz="4380" b="0" strike="noStrike" spc="-1">
                <a:solidFill>
                  <a:srgbClr val="1B1B27"/>
                </a:solidFill>
                <a:latin typeface="Raleway"/>
                <a:ea typeface="Raleway"/>
              </a:rPr>
              <a:t>smpl</a:t>
            </a:r>
            <a:endParaRPr lang="en-US" sz="4380" b="0" strike="noStrike" spc="-1">
              <a:latin typeface="Arial"/>
            </a:endParaRPr>
          </a:p>
        </p:txBody>
      </p:sp>
      <p:sp>
        <p:nvSpPr>
          <p:cNvPr id="280" name="CustomShape 4"/>
          <p:cNvSpPr/>
          <p:nvPr/>
        </p:nvSpPr>
        <p:spPr>
          <a:xfrm>
            <a:off x="833040" y="3609720"/>
            <a:ext cx="4172400" cy="2079000"/>
          </a:xfrm>
          <a:prstGeom prst="roundRect">
            <a:avLst>
              <a:gd name="adj" fmla="val 2638"/>
            </a:avLst>
          </a:prstGeom>
          <a:solidFill>
            <a:srgbClr val="E1E1EA"/>
          </a:solidFill>
          <a:ln w="7560">
            <a:solidFill>
              <a:srgbClr val="C3C3D5"/>
            </a:solidFill>
            <a:round/>
          </a:ln>
        </p:spPr>
        <p:style>
          <a:lnRef idx="0">
            <a:scrgbClr r="0" g="0" b="0"/>
          </a:lnRef>
          <a:fillRef idx="0">
            <a:scrgbClr r="0" g="0" b="0"/>
          </a:fillRef>
          <a:effectRef idx="0">
            <a:scrgbClr r="0" g="0" b="0"/>
          </a:effectRef>
          <a:fontRef idx="minor"/>
        </p:style>
      </p:sp>
      <p:sp>
        <p:nvSpPr>
          <p:cNvPr id="281" name="CustomShape 5"/>
          <p:cNvSpPr/>
          <p:nvPr/>
        </p:nvSpPr>
        <p:spPr>
          <a:xfrm>
            <a:off x="1063080" y="3837960"/>
            <a:ext cx="2221200" cy="343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2733"/>
              </a:lnSpc>
              <a:tabLst>
                <a:tab pos="0" algn="l"/>
              </a:tabLst>
            </a:pPr>
            <a:r>
              <a:rPr lang="en-US" sz="2190" b="0" strike="noStrike" spc="-1">
                <a:solidFill>
                  <a:srgbClr val="3C3939"/>
                </a:solidFill>
                <a:latin typeface="Raleway"/>
                <a:ea typeface="Raleway"/>
              </a:rPr>
              <a:t>smpl</a:t>
            </a:r>
            <a:r>
              <a:rPr lang="zh-CN" sz="2190" b="0" strike="noStrike" spc="-1">
                <a:solidFill>
                  <a:srgbClr val="3C3939"/>
                </a:solidFill>
                <a:latin typeface="Raleway"/>
                <a:ea typeface="Raleway"/>
              </a:rPr>
              <a:t>是什么</a:t>
            </a:r>
            <a:endParaRPr lang="en-US" sz="2190" b="0" strike="noStrike" spc="-1">
              <a:latin typeface="Arial"/>
            </a:endParaRPr>
          </a:p>
        </p:txBody>
      </p:sp>
      <p:sp>
        <p:nvSpPr>
          <p:cNvPr id="282" name="CustomShape 6"/>
          <p:cNvSpPr/>
          <p:nvPr/>
        </p:nvSpPr>
        <p:spPr>
          <a:xfrm>
            <a:off x="1063080" y="4403160"/>
            <a:ext cx="3713040" cy="105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2798"/>
              </a:lnSpc>
              <a:tabLst>
                <a:tab pos="0" algn="l"/>
              </a:tabLst>
            </a:pPr>
            <a:r>
              <a:rPr lang="en-US" sz="1750" b="0" strike="noStrike" spc="-1">
                <a:solidFill>
                  <a:srgbClr val="3C3939"/>
                </a:solidFill>
                <a:latin typeface="Roboto"/>
                <a:ea typeface="Roboto"/>
              </a:rPr>
              <a:t>SMPL</a:t>
            </a:r>
            <a:r>
              <a:rPr lang="zh-CN" sz="1750" b="0" strike="noStrike" spc="-1">
                <a:solidFill>
                  <a:srgbClr val="3C3939"/>
                </a:solidFill>
                <a:latin typeface="Roboto"/>
                <a:ea typeface="Roboto"/>
              </a:rPr>
              <a:t>是一种可生成</a:t>
            </a:r>
            <a:r>
              <a:rPr lang="en-US" sz="1750" b="0" strike="noStrike" spc="-1">
                <a:solidFill>
                  <a:srgbClr val="3C3939"/>
                </a:solidFill>
                <a:latin typeface="Roboto"/>
                <a:ea typeface="Roboto"/>
              </a:rPr>
              <a:t>3D</a:t>
            </a:r>
            <a:r>
              <a:rPr lang="zh-CN" sz="1750" b="0" strike="noStrike" spc="-1">
                <a:solidFill>
                  <a:srgbClr val="3C3939"/>
                </a:solidFill>
                <a:latin typeface="Roboto"/>
                <a:ea typeface="Roboto"/>
              </a:rPr>
              <a:t>人体模型的工具，可以对人体进行姿态的描述和计算。</a:t>
            </a:r>
            <a:endParaRPr lang="en-US" sz="1750" b="0" strike="noStrike" spc="-1">
              <a:latin typeface="Arial"/>
            </a:endParaRPr>
          </a:p>
        </p:txBody>
      </p:sp>
      <p:sp>
        <p:nvSpPr>
          <p:cNvPr id="283" name="CustomShape 7"/>
          <p:cNvSpPr/>
          <p:nvPr/>
        </p:nvSpPr>
        <p:spPr>
          <a:xfrm>
            <a:off x="5228640" y="3609720"/>
            <a:ext cx="4172400" cy="2079000"/>
          </a:xfrm>
          <a:prstGeom prst="roundRect">
            <a:avLst>
              <a:gd name="adj" fmla="val 2638"/>
            </a:avLst>
          </a:prstGeom>
          <a:solidFill>
            <a:srgbClr val="E1E1EA"/>
          </a:solidFill>
          <a:ln w="7560">
            <a:solidFill>
              <a:srgbClr val="C3C3D5"/>
            </a:solidFill>
            <a:round/>
          </a:ln>
        </p:spPr>
        <p:style>
          <a:lnRef idx="0">
            <a:scrgbClr r="0" g="0" b="0"/>
          </a:lnRef>
          <a:fillRef idx="0">
            <a:scrgbClr r="0" g="0" b="0"/>
          </a:fillRef>
          <a:effectRef idx="0">
            <a:scrgbClr r="0" g="0" b="0"/>
          </a:effectRef>
          <a:fontRef idx="minor"/>
        </p:style>
      </p:sp>
      <p:sp>
        <p:nvSpPr>
          <p:cNvPr id="284" name="CustomShape 8"/>
          <p:cNvSpPr/>
          <p:nvPr/>
        </p:nvSpPr>
        <p:spPr>
          <a:xfrm>
            <a:off x="5458320" y="3837960"/>
            <a:ext cx="3093120" cy="343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2733"/>
              </a:lnSpc>
              <a:tabLst>
                <a:tab pos="0" algn="l"/>
              </a:tabLst>
            </a:pPr>
            <a:r>
              <a:rPr lang="en-US" sz="2190" b="0" strike="noStrike" spc="-1">
                <a:solidFill>
                  <a:srgbClr val="3C3939"/>
                </a:solidFill>
                <a:latin typeface="Raleway"/>
                <a:ea typeface="Raleway"/>
              </a:rPr>
              <a:t>smpl</a:t>
            </a:r>
            <a:r>
              <a:rPr lang="zh-CN" sz="2190" b="0" strike="noStrike" spc="-1">
                <a:solidFill>
                  <a:srgbClr val="3C3939"/>
                </a:solidFill>
                <a:latin typeface="Raleway"/>
                <a:ea typeface="Raleway"/>
              </a:rPr>
              <a:t>在模型生成中的应用</a:t>
            </a:r>
            <a:endParaRPr lang="en-US" sz="2190" b="0" strike="noStrike" spc="-1">
              <a:latin typeface="Arial"/>
            </a:endParaRPr>
          </a:p>
        </p:txBody>
      </p:sp>
      <p:sp>
        <p:nvSpPr>
          <p:cNvPr id="285" name="CustomShape 9"/>
          <p:cNvSpPr/>
          <p:nvPr/>
        </p:nvSpPr>
        <p:spPr>
          <a:xfrm>
            <a:off x="5458320" y="4403160"/>
            <a:ext cx="3713040" cy="105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2798"/>
              </a:lnSpc>
              <a:tabLst>
                <a:tab pos="0" algn="l"/>
              </a:tabLst>
            </a:pPr>
            <a:r>
              <a:rPr lang="zh-CN" sz="1750" b="0" strike="noStrike" spc="-1">
                <a:solidFill>
                  <a:srgbClr val="3C3939"/>
                </a:solidFill>
                <a:latin typeface="Roboto"/>
                <a:ea typeface="Roboto"/>
              </a:rPr>
              <a:t>我们将使用</a:t>
            </a:r>
            <a:r>
              <a:rPr lang="en-US" sz="1750" b="0" strike="noStrike" spc="-1">
                <a:solidFill>
                  <a:srgbClr val="3C3939"/>
                </a:solidFill>
                <a:latin typeface="Roboto"/>
                <a:ea typeface="Roboto"/>
              </a:rPr>
              <a:t>SMPL</a:t>
            </a:r>
            <a:r>
              <a:rPr lang="zh-CN" sz="1750" b="0" strike="noStrike" spc="-1">
                <a:solidFill>
                  <a:srgbClr val="3C3939"/>
                </a:solidFill>
                <a:latin typeface="Roboto"/>
                <a:ea typeface="Roboto"/>
              </a:rPr>
              <a:t>工具来生成</a:t>
            </a:r>
            <a:r>
              <a:rPr lang="en-US" sz="1750" b="0" strike="noStrike" spc="-1">
                <a:solidFill>
                  <a:srgbClr val="3C3939"/>
                </a:solidFill>
                <a:latin typeface="Roboto"/>
                <a:ea typeface="Roboto"/>
              </a:rPr>
              <a:t>3D</a:t>
            </a:r>
            <a:r>
              <a:rPr lang="zh-CN" sz="1750" b="0" strike="noStrike" spc="-1">
                <a:solidFill>
                  <a:srgbClr val="3C3939"/>
                </a:solidFill>
                <a:latin typeface="Roboto"/>
                <a:ea typeface="Roboto"/>
              </a:rPr>
              <a:t>人体模型，并进行后续的数据处理和应用。</a:t>
            </a:r>
            <a:endParaRPr lang="en-US" sz="1750" b="0" strike="noStrike" spc="-1">
              <a:latin typeface="Arial"/>
            </a:endParaRPr>
          </a:p>
        </p:txBody>
      </p:sp>
      <p:sp>
        <p:nvSpPr>
          <p:cNvPr id="286" name="CustomShape 10"/>
          <p:cNvSpPr/>
          <p:nvPr/>
        </p:nvSpPr>
        <p:spPr>
          <a:xfrm>
            <a:off x="9624240" y="3609720"/>
            <a:ext cx="4172400" cy="2079000"/>
          </a:xfrm>
          <a:prstGeom prst="roundRect">
            <a:avLst>
              <a:gd name="adj" fmla="val 2638"/>
            </a:avLst>
          </a:prstGeom>
          <a:solidFill>
            <a:srgbClr val="E1E1EA"/>
          </a:solidFill>
          <a:ln w="7560">
            <a:solidFill>
              <a:srgbClr val="C3C3D5"/>
            </a:solidFill>
            <a:round/>
          </a:ln>
        </p:spPr>
        <p:style>
          <a:lnRef idx="0">
            <a:scrgbClr r="0" g="0" b="0"/>
          </a:lnRef>
          <a:fillRef idx="0">
            <a:scrgbClr r="0" g="0" b="0"/>
          </a:fillRef>
          <a:effectRef idx="0">
            <a:scrgbClr r="0" g="0" b="0"/>
          </a:effectRef>
          <a:fontRef idx="minor"/>
        </p:style>
      </p:sp>
      <p:sp>
        <p:nvSpPr>
          <p:cNvPr id="287" name="CustomShape 11"/>
          <p:cNvSpPr/>
          <p:nvPr/>
        </p:nvSpPr>
        <p:spPr>
          <a:xfrm>
            <a:off x="9853920" y="3837960"/>
            <a:ext cx="2221200" cy="343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2733"/>
              </a:lnSpc>
              <a:tabLst>
                <a:tab pos="0" algn="l"/>
              </a:tabLst>
            </a:pPr>
            <a:r>
              <a:rPr lang="en-US" sz="2190" b="0" strike="noStrike" spc="-1">
                <a:solidFill>
                  <a:srgbClr val="3C3939"/>
                </a:solidFill>
                <a:latin typeface="Raleway"/>
                <a:ea typeface="Raleway"/>
              </a:rPr>
              <a:t>smpl</a:t>
            </a:r>
            <a:r>
              <a:rPr lang="zh-CN" sz="2190" b="0" strike="noStrike" spc="-1">
                <a:solidFill>
                  <a:srgbClr val="3C3939"/>
                </a:solidFill>
                <a:latin typeface="Raleway"/>
                <a:ea typeface="Raleway"/>
              </a:rPr>
              <a:t>取得的效果</a:t>
            </a:r>
            <a:endParaRPr lang="en-US" sz="2190" b="0" strike="noStrike" spc="-1">
              <a:latin typeface="Arial"/>
            </a:endParaRPr>
          </a:p>
        </p:txBody>
      </p:sp>
      <p:sp>
        <p:nvSpPr>
          <p:cNvPr id="288" name="CustomShape 12"/>
          <p:cNvSpPr/>
          <p:nvPr/>
        </p:nvSpPr>
        <p:spPr>
          <a:xfrm>
            <a:off x="9853920" y="4403160"/>
            <a:ext cx="3713040" cy="105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ts val="2798"/>
              </a:lnSpc>
              <a:tabLst>
                <a:tab pos="0" algn="l"/>
              </a:tabLst>
            </a:pPr>
            <a:r>
              <a:rPr lang="zh-CN" sz="1750" b="0" strike="noStrike" spc="-1">
                <a:solidFill>
                  <a:srgbClr val="3C3939"/>
                </a:solidFill>
                <a:latin typeface="Roboto"/>
                <a:ea typeface="Roboto"/>
              </a:rPr>
              <a:t>通过</a:t>
            </a:r>
            <a:r>
              <a:rPr lang="en-US" sz="1750" b="0" strike="noStrike" spc="-1">
                <a:solidFill>
                  <a:srgbClr val="3C3939"/>
                </a:solidFill>
                <a:latin typeface="Roboto"/>
                <a:ea typeface="Roboto"/>
              </a:rPr>
              <a:t>SMPL</a:t>
            </a:r>
            <a:r>
              <a:rPr lang="zh-CN" sz="1750" b="0" strike="noStrike" spc="-1">
                <a:solidFill>
                  <a:srgbClr val="3C3939"/>
                </a:solidFill>
                <a:latin typeface="Roboto"/>
                <a:ea typeface="Roboto"/>
              </a:rPr>
              <a:t>工具获得的</a:t>
            </a:r>
            <a:r>
              <a:rPr lang="en-US" sz="1750" b="0" strike="noStrike" spc="-1">
                <a:solidFill>
                  <a:srgbClr val="3C3939"/>
                </a:solidFill>
                <a:latin typeface="Roboto"/>
                <a:ea typeface="Roboto"/>
              </a:rPr>
              <a:t>3D</a:t>
            </a:r>
            <a:r>
              <a:rPr lang="zh-CN" sz="1750" b="0" strike="noStrike" spc="-1">
                <a:solidFill>
                  <a:srgbClr val="3C3939"/>
                </a:solidFill>
                <a:latin typeface="Roboto"/>
                <a:ea typeface="Roboto"/>
              </a:rPr>
              <a:t>人体模型可以更加贴近真实的人体形态，提高识别结果的准确度。</a:t>
            </a:r>
            <a:endParaRPr lang="en-US" sz="175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TotalTime>
  <Words>1585</Words>
  <Application>Microsoft Office PowerPoint</Application>
  <PresentationFormat>自定义</PresentationFormat>
  <Paragraphs>128</Paragraphs>
  <Slides>10</Slides>
  <Notes>10</Notes>
  <HiddenSlides>0</HiddenSlides>
  <MMClips>3</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10</vt:i4>
      </vt:variant>
    </vt:vector>
  </HeadingPairs>
  <TitlesOfParts>
    <vt:vector size="25" baseType="lpstr">
      <vt:lpstr>Söhne</vt:lpstr>
      <vt:lpstr>游ゴシック</vt:lpstr>
      <vt:lpstr>游ゴシック</vt:lpstr>
      <vt:lpstr>游ゴシック Light</vt:lpstr>
      <vt:lpstr>Arial</vt:lpstr>
      <vt:lpstr>Cambria Math</vt:lpstr>
      <vt:lpstr>Raleway</vt:lpstr>
      <vt:lpstr>Roboto</vt:lpstr>
      <vt:lpstr>Symbol</vt:lpstr>
      <vt:lpstr>Times New Roman</vt:lpstr>
      <vt:lpstr>Wingdings</vt:lpstr>
      <vt:lpstr>Office Theme</vt:lpstr>
      <vt:lpstr>Office Theme</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人体モデル推定器</vt:lpstr>
      <vt:lpstr>LiDARシミュレーションデータ生成結果</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礼翔 钱</cp:lastModifiedBy>
  <cp:revision>15</cp:revision>
  <dcterms:created xsi:type="dcterms:W3CDTF">2023-07-29T09:12:37Z</dcterms:created>
  <dcterms:modified xsi:type="dcterms:W3CDTF">2023-07-30T12:41:13Z</dcterms:modified>
  <dc:language>zh-CN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PptxGenJS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8</vt:i4>
  </property>
  <property fmtid="{D5CDD505-2E9C-101B-9397-08002B2CF9AE}" pid="9" name="PresentationFormat">
    <vt:lpwstr>On-screen Show (16:9)</vt:lpwstr>
  </property>
  <property fmtid="{D5CDD505-2E9C-101B-9397-08002B2CF9AE}" pid="10" name="ScaleCrop">
    <vt:bool>false</vt:bool>
  </property>
  <property fmtid="{D5CDD505-2E9C-101B-9397-08002B2CF9AE}" pid="11" name="ShareDoc">
    <vt:bool>false</vt:bool>
  </property>
  <property fmtid="{D5CDD505-2E9C-101B-9397-08002B2CF9AE}" pid="12" name="Slides">
    <vt:i4>8</vt:i4>
  </property>
</Properties>
</file>